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entation.xml" ContentType="application/vnd.openxmlformats-officedocument.presentationml.presentation.main+xml"/>
  <Override PartName="/ppt/slides/slide1.xml" ContentType="application/vnd.openxmlformats-officedocument.presentationml.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notesSlides/notesSlide16.xml" ContentType="application/vnd.openxmlformats-officedocument.presentationml.notesSlide+xml"/>
  <Override PartName="/ppt/slideLayouts/slideLayout8.xml" ContentType="application/vnd.openxmlformats-officedocument.presentationml.slideLayout+xml"/>
  <Override PartName="/ppt/notesSlides/notesSlide17.xml" ContentType="application/vnd.openxmlformats-officedocument.presentationml.notesSlide+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notesSlides/notesSlide18.xml" ContentType="application/vnd.openxmlformats-officedocument.presentationml.notes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revisionInfo.xml" ContentType="application/vnd.ms-powerpoint.revisioninfo+xml"/>
  <Override PartName="/ppt/changesInfos/changesInfo1.xml" ContentType="application/vnd.ms-powerpoint.changesinfo+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64" r:id="rId3"/>
    <p:sldId id="293" r:id="rId4"/>
    <p:sldId id="265" r:id="rId5"/>
    <p:sldId id="282" r:id="rId6"/>
    <p:sldId id="283" r:id="rId7"/>
    <p:sldId id="284" r:id="rId8"/>
    <p:sldId id="299" r:id="rId9"/>
    <p:sldId id="285" r:id="rId10"/>
    <p:sldId id="286" r:id="rId11"/>
    <p:sldId id="287" r:id="rId12"/>
    <p:sldId id="288" r:id="rId13"/>
    <p:sldId id="290" r:id="rId14"/>
    <p:sldId id="291" r:id="rId15"/>
    <p:sldId id="300" r:id="rId16"/>
    <p:sldId id="292" r:id="rId17"/>
    <p:sldId id="294" r:id="rId18"/>
    <p:sldId id="295" r:id="rId19"/>
    <p:sldId id="296" r:id="rId20"/>
    <p:sldId id="297" r:id="rId21"/>
    <p:sldId id="298" r:id="rId22"/>
    <p:sldId id="280" r:id="rId23"/>
  </p:sldIdLst>
  <p:sldSz cx="9144000" cy="6858000" type="screen4x3"/>
  <p:notesSz cx="6858000" cy="9144000"/>
  <p:embeddedFontLst>
    <p:embeddedFont>
      <p:font typeface="Economica" panose="02000506040000020004" pitchFamily="2" charset="77"/>
      <p:regular r:id="rId25"/>
      <p:bold r:id="rId26"/>
      <p:italic r:id="rId27"/>
      <p:boldItalic r:id="rId28"/>
    </p:embeddedFont>
    <p:embeddedFont>
      <p:font typeface="Open Sans" panose="020B0606030504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CFA05-91A0-2B42-BF59-0BE4D00DB9D7}" v="12" dt="2023-03-10T07:45:49.6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61"/>
    <p:restoredTop sz="92148"/>
  </p:normalViewPr>
  <p:slideViewPr>
    <p:cSldViewPr snapToGrid="0" snapToObjects="1">
      <p:cViewPr varScale="1">
        <p:scale>
          <a:sx n="129" d="100"/>
          <a:sy n="129" d="100"/>
        </p:scale>
        <p:origin x="208" y="1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customXml" Target="../customXml/item1.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microsoft.com/office/2016/11/relationships/changesInfo" Target="changesInfos/changesInfo1.xml"/><Relationship Id="rId40"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3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cardo Berta" userId="c8694f89-bba4-4576-b0a8-456619ca5a8c" providerId="ADAL" clId="{35C5D11B-424E-5B41-A9C4-509DD0A59BFD}"/>
    <pc:docChg chg="custSel delSld modSld sldOrd">
      <pc:chgData name="Riccardo Berta" userId="c8694f89-bba4-4576-b0a8-456619ca5a8c" providerId="ADAL" clId="{35C5D11B-424E-5B41-A9C4-509DD0A59BFD}" dt="2022-04-01T12:12:56.906" v="135" actId="20577"/>
      <pc:docMkLst>
        <pc:docMk/>
      </pc:docMkLst>
      <pc:sldChg chg="modSp">
        <pc:chgData name="Riccardo Berta" userId="c8694f89-bba4-4576-b0a8-456619ca5a8c" providerId="ADAL" clId="{35C5D11B-424E-5B41-A9C4-509DD0A59BFD}" dt="2022-03-22T07:34:03.014" v="5"/>
        <pc:sldMkLst>
          <pc:docMk/>
          <pc:sldMk cId="0" sldId="257"/>
        </pc:sldMkLst>
        <pc:picChg chg="mod">
          <ac:chgData name="Riccardo Berta" userId="c8694f89-bba4-4576-b0a8-456619ca5a8c" providerId="ADAL" clId="{35C5D11B-424E-5B41-A9C4-509DD0A59BFD}" dt="2022-03-22T07:34:03.014" v="5"/>
          <ac:picMkLst>
            <pc:docMk/>
            <pc:sldMk cId="0" sldId="257"/>
            <ac:picMk id="85" creationId="{00000000-0000-0000-0000-000000000000}"/>
          </ac:picMkLst>
        </pc:picChg>
      </pc:sldChg>
      <pc:sldChg chg="modSp">
        <pc:chgData name="Riccardo Berta" userId="c8694f89-bba4-4576-b0a8-456619ca5a8c" providerId="ADAL" clId="{35C5D11B-424E-5B41-A9C4-509DD0A59BFD}" dt="2022-03-22T07:34:23.187" v="6"/>
        <pc:sldMkLst>
          <pc:docMk/>
          <pc:sldMk cId="1899110855" sldId="258"/>
        </pc:sldMkLst>
        <pc:picChg chg="mod">
          <ac:chgData name="Riccardo Berta" userId="c8694f89-bba4-4576-b0a8-456619ca5a8c" providerId="ADAL" clId="{35C5D11B-424E-5B41-A9C4-509DD0A59BFD}" dt="2022-03-22T07:34:23.187" v="6"/>
          <ac:picMkLst>
            <pc:docMk/>
            <pc:sldMk cId="1899110855" sldId="258"/>
            <ac:picMk id="92" creationId="{00000000-0000-0000-0000-000000000000}"/>
          </ac:picMkLst>
        </pc:picChg>
      </pc:sldChg>
      <pc:sldChg chg="modSp">
        <pc:chgData name="Riccardo Berta" userId="c8694f89-bba4-4576-b0a8-456619ca5a8c" providerId="ADAL" clId="{35C5D11B-424E-5B41-A9C4-509DD0A59BFD}" dt="2022-03-22T07:39:20.191" v="16"/>
        <pc:sldMkLst>
          <pc:docMk/>
          <pc:sldMk cId="3018556184" sldId="259"/>
        </pc:sldMkLst>
        <pc:picChg chg="mod">
          <ac:chgData name="Riccardo Berta" userId="c8694f89-bba4-4576-b0a8-456619ca5a8c" providerId="ADAL" clId="{35C5D11B-424E-5B41-A9C4-509DD0A59BFD}" dt="2022-03-22T07:38:22.524" v="12"/>
          <ac:picMkLst>
            <pc:docMk/>
            <pc:sldMk cId="3018556184" sldId="259"/>
            <ac:picMk id="99" creationId="{00000000-0000-0000-0000-000000000000}"/>
          </ac:picMkLst>
        </pc:picChg>
        <pc:picChg chg="mod">
          <ac:chgData name="Riccardo Berta" userId="c8694f89-bba4-4576-b0a8-456619ca5a8c" providerId="ADAL" clId="{35C5D11B-424E-5B41-A9C4-509DD0A59BFD}" dt="2022-03-22T07:38:34.539" v="13"/>
          <ac:picMkLst>
            <pc:docMk/>
            <pc:sldMk cId="3018556184" sldId="259"/>
            <ac:picMk id="100" creationId="{00000000-0000-0000-0000-000000000000}"/>
          </ac:picMkLst>
        </pc:picChg>
        <pc:picChg chg="mod">
          <ac:chgData name="Riccardo Berta" userId="c8694f89-bba4-4576-b0a8-456619ca5a8c" providerId="ADAL" clId="{35C5D11B-424E-5B41-A9C4-509DD0A59BFD}" dt="2022-03-22T07:38:47.480" v="14"/>
          <ac:picMkLst>
            <pc:docMk/>
            <pc:sldMk cId="3018556184" sldId="259"/>
            <ac:picMk id="101" creationId="{00000000-0000-0000-0000-000000000000}"/>
          </ac:picMkLst>
        </pc:picChg>
        <pc:picChg chg="mod">
          <ac:chgData name="Riccardo Berta" userId="c8694f89-bba4-4576-b0a8-456619ca5a8c" providerId="ADAL" clId="{35C5D11B-424E-5B41-A9C4-509DD0A59BFD}" dt="2022-03-22T07:38:59.538" v="15"/>
          <ac:picMkLst>
            <pc:docMk/>
            <pc:sldMk cId="3018556184" sldId="259"/>
            <ac:picMk id="102" creationId="{00000000-0000-0000-0000-000000000000}"/>
          </ac:picMkLst>
        </pc:picChg>
        <pc:picChg chg="mod">
          <ac:chgData name="Riccardo Berta" userId="c8694f89-bba4-4576-b0a8-456619ca5a8c" providerId="ADAL" clId="{35C5D11B-424E-5B41-A9C4-509DD0A59BFD}" dt="2022-03-22T07:39:20.191" v="16"/>
          <ac:picMkLst>
            <pc:docMk/>
            <pc:sldMk cId="3018556184" sldId="259"/>
            <ac:picMk id="103" creationId="{00000000-0000-0000-0000-000000000000}"/>
          </ac:picMkLst>
        </pc:picChg>
      </pc:sldChg>
      <pc:sldChg chg="modSp mod">
        <pc:chgData name="Riccardo Berta" userId="c8694f89-bba4-4576-b0a8-456619ca5a8c" providerId="ADAL" clId="{35C5D11B-424E-5B41-A9C4-509DD0A59BFD}" dt="2022-03-23T07:58:19.601" v="41" actId="20577"/>
        <pc:sldMkLst>
          <pc:docMk/>
          <pc:sldMk cId="1104208334" sldId="260"/>
        </pc:sldMkLst>
        <pc:spChg chg="mod">
          <ac:chgData name="Riccardo Berta" userId="c8694f89-bba4-4576-b0a8-456619ca5a8c" providerId="ADAL" clId="{35C5D11B-424E-5B41-A9C4-509DD0A59BFD}" dt="2022-03-23T07:58:19.601" v="41" actId="20577"/>
          <ac:spMkLst>
            <pc:docMk/>
            <pc:sldMk cId="1104208334" sldId="260"/>
            <ac:spMk id="109" creationId="{00000000-0000-0000-0000-000000000000}"/>
          </ac:spMkLst>
        </pc:spChg>
        <pc:picChg chg="mod">
          <ac:chgData name="Riccardo Berta" userId="c8694f89-bba4-4576-b0a8-456619ca5a8c" providerId="ADAL" clId="{35C5D11B-424E-5B41-A9C4-509DD0A59BFD}" dt="2022-03-22T07:40:02.780" v="18"/>
          <ac:picMkLst>
            <pc:docMk/>
            <pc:sldMk cId="1104208334" sldId="260"/>
            <ac:picMk id="110" creationId="{00000000-0000-0000-0000-000000000000}"/>
          </ac:picMkLst>
        </pc:picChg>
        <pc:picChg chg="mod">
          <ac:chgData name="Riccardo Berta" userId="c8694f89-bba4-4576-b0a8-456619ca5a8c" providerId="ADAL" clId="{35C5D11B-424E-5B41-A9C4-509DD0A59BFD}" dt="2022-03-22T07:39:46.143" v="17"/>
          <ac:picMkLst>
            <pc:docMk/>
            <pc:sldMk cId="1104208334" sldId="260"/>
            <ac:picMk id="111" creationId="{00000000-0000-0000-0000-000000000000}"/>
          </ac:picMkLst>
        </pc:picChg>
      </pc:sldChg>
      <pc:sldChg chg="modSp">
        <pc:chgData name="Riccardo Berta" userId="c8694f89-bba4-4576-b0a8-456619ca5a8c" providerId="ADAL" clId="{35C5D11B-424E-5B41-A9C4-509DD0A59BFD}" dt="2022-03-22T07:42:45.729" v="19"/>
        <pc:sldMkLst>
          <pc:docMk/>
          <pc:sldMk cId="1290395919" sldId="261"/>
        </pc:sldMkLst>
        <pc:picChg chg="mod">
          <ac:chgData name="Riccardo Berta" userId="c8694f89-bba4-4576-b0a8-456619ca5a8c" providerId="ADAL" clId="{35C5D11B-424E-5B41-A9C4-509DD0A59BFD}" dt="2022-03-22T07:42:45.729" v="19"/>
          <ac:picMkLst>
            <pc:docMk/>
            <pc:sldMk cId="1290395919" sldId="261"/>
            <ac:picMk id="119" creationId="{00000000-0000-0000-0000-000000000000}"/>
          </ac:picMkLst>
        </pc:picChg>
      </pc:sldChg>
      <pc:sldChg chg="modSp mod modNotes">
        <pc:chgData name="Riccardo Berta" userId="c8694f89-bba4-4576-b0a8-456619ca5a8c" providerId="ADAL" clId="{35C5D11B-424E-5B41-A9C4-509DD0A59BFD}" dt="2022-03-25T14:38:53.205" v="88" actId="20577"/>
        <pc:sldMkLst>
          <pc:docMk/>
          <pc:sldMk cId="4130549615" sldId="262"/>
        </pc:sldMkLst>
        <pc:spChg chg="mod">
          <ac:chgData name="Riccardo Berta" userId="c8694f89-bba4-4576-b0a8-456619ca5a8c" providerId="ADAL" clId="{35C5D11B-424E-5B41-A9C4-509DD0A59BFD}" dt="2022-03-25T14:38:53.205" v="88" actId="20577"/>
          <ac:spMkLst>
            <pc:docMk/>
            <pc:sldMk cId="4130549615" sldId="262"/>
            <ac:spMk id="125" creationId="{00000000-0000-0000-0000-000000000000}"/>
          </ac:spMkLst>
        </pc:spChg>
        <pc:picChg chg="mod">
          <ac:chgData name="Riccardo Berta" userId="c8694f89-bba4-4576-b0a8-456619ca5a8c" providerId="ADAL" clId="{35C5D11B-424E-5B41-A9C4-509DD0A59BFD}" dt="2022-03-22T07:43:02.767" v="20"/>
          <ac:picMkLst>
            <pc:docMk/>
            <pc:sldMk cId="4130549615" sldId="262"/>
            <ac:picMk id="126" creationId="{00000000-0000-0000-0000-000000000000}"/>
          </ac:picMkLst>
        </pc:picChg>
      </pc:sldChg>
      <pc:sldChg chg="modSp">
        <pc:chgData name="Riccardo Berta" userId="c8694f89-bba4-4576-b0a8-456619ca5a8c" providerId="ADAL" clId="{35C5D11B-424E-5B41-A9C4-509DD0A59BFD}" dt="2022-03-22T07:43:16.691" v="21"/>
        <pc:sldMkLst>
          <pc:docMk/>
          <pc:sldMk cId="3102138681" sldId="263"/>
        </pc:sldMkLst>
        <pc:picChg chg="mod">
          <ac:chgData name="Riccardo Berta" userId="c8694f89-bba4-4576-b0a8-456619ca5a8c" providerId="ADAL" clId="{35C5D11B-424E-5B41-A9C4-509DD0A59BFD}" dt="2022-03-22T07:43:16.691" v="21"/>
          <ac:picMkLst>
            <pc:docMk/>
            <pc:sldMk cId="3102138681" sldId="263"/>
            <ac:picMk id="133" creationId="{00000000-0000-0000-0000-000000000000}"/>
          </ac:picMkLst>
        </pc:picChg>
      </pc:sldChg>
      <pc:sldChg chg="modSp mod">
        <pc:chgData name="Riccardo Berta" userId="c8694f89-bba4-4576-b0a8-456619ca5a8c" providerId="ADAL" clId="{35C5D11B-424E-5B41-A9C4-509DD0A59BFD}" dt="2022-03-25T15:16:54.434" v="126" actId="20577"/>
        <pc:sldMkLst>
          <pc:docMk/>
          <pc:sldMk cId="2113557187" sldId="264"/>
        </pc:sldMkLst>
        <pc:spChg chg="mod">
          <ac:chgData name="Riccardo Berta" userId="c8694f89-bba4-4576-b0a8-456619ca5a8c" providerId="ADAL" clId="{35C5D11B-424E-5B41-A9C4-509DD0A59BFD}" dt="2022-03-25T15:16:54.434" v="126" actId="20577"/>
          <ac:spMkLst>
            <pc:docMk/>
            <pc:sldMk cId="2113557187" sldId="264"/>
            <ac:spMk id="139" creationId="{00000000-0000-0000-0000-000000000000}"/>
          </ac:spMkLst>
        </pc:spChg>
        <pc:picChg chg="mod">
          <ac:chgData name="Riccardo Berta" userId="c8694f89-bba4-4576-b0a8-456619ca5a8c" providerId="ADAL" clId="{35C5D11B-424E-5B41-A9C4-509DD0A59BFD}" dt="2022-03-22T07:43:33.267" v="22"/>
          <ac:picMkLst>
            <pc:docMk/>
            <pc:sldMk cId="2113557187" sldId="264"/>
            <ac:picMk id="141" creationId="{00000000-0000-0000-0000-000000000000}"/>
          </ac:picMkLst>
        </pc:picChg>
        <pc:picChg chg="mod">
          <ac:chgData name="Riccardo Berta" userId="c8694f89-bba4-4576-b0a8-456619ca5a8c" providerId="ADAL" clId="{35C5D11B-424E-5B41-A9C4-509DD0A59BFD}" dt="2022-03-22T07:43:50.362" v="23"/>
          <ac:picMkLst>
            <pc:docMk/>
            <pc:sldMk cId="2113557187" sldId="264"/>
            <ac:picMk id="142" creationId="{00000000-0000-0000-0000-000000000000}"/>
          </ac:picMkLst>
        </pc:picChg>
      </pc:sldChg>
      <pc:sldChg chg="modSp">
        <pc:chgData name="Riccardo Berta" userId="c8694f89-bba4-4576-b0a8-456619ca5a8c" providerId="ADAL" clId="{35C5D11B-424E-5B41-A9C4-509DD0A59BFD}" dt="2022-03-22T07:44:03.240" v="24"/>
        <pc:sldMkLst>
          <pc:docMk/>
          <pc:sldMk cId="2045385232" sldId="265"/>
        </pc:sldMkLst>
        <pc:picChg chg="mod">
          <ac:chgData name="Riccardo Berta" userId="c8694f89-bba4-4576-b0a8-456619ca5a8c" providerId="ADAL" clId="{35C5D11B-424E-5B41-A9C4-509DD0A59BFD}" dt="2022-03-22T07:44:03.240" v="24"/>
          <ac:picMkLst>
            <pc:docMk/>
            <pc:sldMk cId="2045385232" sldId="265"/>
            <ac:picMk id="149" creationId="{00000000-0000-0000-0000-000000000000}"/>
          </ac:picMkLst>
        </pc:picChg>
      </pc:sldChg>
      <pc:sldChg chg="modSp">
        <pc:chgData name="Riccardo Berta" userId="c8694f89-bba4-4576-b0a8-456619ca5a8c" providerId="ADAL" clId="{35C5D11B-424E-5B41-A9C4-509DD0A59BFD}" dt="2022-03-22T07:44:22.734" v="25"/>
        <pc:sldMkLst>
          <pc:docMk/>
          <pc:sldMk cId="4181844165" sldId="266"/>
        </pc:sldMkLst>
        <pc:picChg chg="mod">
          <ac:chgData name="Riccardo Berta" userId="c8694f89-bba4-4576-b0a8-456619ca5a8c" providerId="ADAL" clId="{35C5D11B-424E-5B41-A9C4-509DD0A59BFD}" dt="2022-03-22T07:44:22.734" v="25"/>
          <ac:picMkLst>
            <pc:docMk/>
            <pc:sldMk cId="4181844165" sldId="266"/>
            <ac:picMk id="156" creationId="{00000000-0000-0000-0000-000000000000}"/>
          </ac:picMkLst>
        </pc:picChg>
      </pc:sldChg>
      <pc:sldChg chg="modSp mod">
        <pc:chgData name="Riccardo Berta" userId="c8694f89-bba4-4576-b0a8-456619ca5a8c" providerId="ADAL" clId="{35C5D11B-424E-5B41-A9C4-509DD0A59BFD}" dt="2022-04-01T12:12:56.906" v="135" actId="20577"/>
        <pc:sldMkLst>
          <pc:docMk/>
          <pc:sldMk cId="216455838" sldId="267"/>
        </pc:sldMkLst>
        <pc:spChg chg="mod">
          <ac:chgData name="Riccardo Berta" userId="c8694f89-bba4-4576-b0a8-456619ca5a8c" providerId="ADAL" clId="{35C5D11B-424E-5B41-A9C4-509DD0A59BFD}" dt="2022-04-01T12:12:56.906" v="135" actId="20577"/>
          <ac:spMkLst>
            <pc:docMk/>
            <pc:sldMk cId="216455838" sldId="267"/>
            <ac:spMk id="162" creationId="{00000000-0000-0000-0000-000000000000}"/>
          </ac:spMkLst>
        </pc:spChg>
        <pc:picChg chg="mod">
          <ac:chgData name="Riccardo Berta" userId="c8694f89-bba4-4576-b0a8-456619ca5a8c" providerId="ADAL" clId="{35C5D11B-424E-5B41-A9C4-509DD0A59BFD}" dt="2022-03-22T07:44:34.392" v="26"/>
          <ac:picMkLst>
            <pc:docMk/>
            <pc:sldMk cId="216455838" sldId="267"/>
            <ac:picMk id="163" creationId="{00000000-0000-0000-0000-000000000000}"/>
          </ac:picMkLst>
        </pc:picChg>
      </pc:sldChg>
      <pc:sldChg chg="del">
        <pc:chgData name="Riccardo Berta" userId="c8694f89-bba4-4576-b0a8-456619ca5a8c" providerId="ADAL" clId="{35C5D11B-424E-5B41-A9C4-509DD0A59BFD}" dt="2022-03-22T07:29:13.529" v="3" actId="2696"/>
        <pc:sldMkLst>
          <pc:docMk/>
          <pc:sldMk cId="925286286" sldId="268"/>
        </pc:sldMkLst>
      </pc:sldChg>
      <pc:sldChg chg="modSp">
        <pc:chgData name="Riccardo Berta" userId="c8694f89-bba4-4576-b0a8-456619ca5a8c" providerId="ADAL" clId="{35C5D11B-424E-5B41-A9C4-509DD0A59BFD}" dt="2022-03-22T07:44:59.403" v="28"/>
        <pc:sldMkLst>
          <pc:docMk/>
          <pc:sldMk cId="3471997037" sldId="269"/>
        </pc:sldMkLst>
        <pc:picChg chg="mod">
          <ac:chgData name="Riccardo Berta" userId="c8694f89-bba4-4576-b0a8-456619ca5a8c" providerId="ADAL" clId="{35C5D11B-424E-5B41-A9C4-509DD0A59BFD}" dt="2022-03-22T07:44:47.754" v="27"/>
          <ac:picMkLst>
            <pc:docMk/>
            <pc:sldMk cId="3471997037" sldId="269"/>
            <ac:picMk id="176" creationId="{00000000-0000-0000-0000-000000000000}"/>
          </ac:picMkLst>
        </pc:picChg>
        <pc:picChg chg="mod">
          <ac:chgData name="Riccardo Berta" userId="c8694f89-bba4-4576-b0a8-456619ca5a8c" providerId="ADAL" clId="{35C5D11B-424E-5B41-A9C4-509DD0A59BFD}" dt="2022-03-22T07:44:59.403" v="28"/>
          <ac:picMkLst>
            <pc:docMk/>
            <pc:sldMk cId="3471997037" sldId="269"/>
            <ac:picMk id="177" creationId="{00000000-0000-0000-0000-000000000000}"/>
          </ac:picMkLst>
        </pc:picChg>
      </pc:sldChg>
      <pc:sldChg chg="modSp mod">
        <pc:chgData name="Riccardo Berta" userId="c8694f89-bba4-4576-b0a8-456619ca5a8c" providerId="ADAL" clId="{35C5D11B-424E-5B41-A9C4-509DD0A59BFD}" dt="2022-03-22T07:47:03.443" v="33"/>
        <pc:sldMkLst>
          <pc:docMk/>
          <pc:sldMk cId="3130917410" sldId="270"/>
        </pc:sldMkLst>
        <pc:picChg chg="mod">
          <ac:chgData name="Riccardo Berta" userId="c8694f89-bba4-4576-b0a8-456619ca5a8c" providerId="ADAL" clId="{35C5D11B-424E-5B41-A9C4-509DD0A59BFD}" dt="2022-03-22T07:46:52.226" v="32"/>
          <ac:picMkLst>
            <pc:docMk/>
            <pc:sldMk cId="3130917410" sldId="270"/>
            <ac:picMk id="184" creationId="{00000000-0000-0000-0000-000000000000}"/>
          </ac:picMkLst>
        </pc:picChg>
        <pc:picChg chg="mod">
          <ac:chgData name="Riccardo Berta" userId="c8694f89-bba4-4576-b0a8-456619ca5a8c" providerId="ADAL" clId="{35C5D11B-424E-5B41-A9C4-509DD0A59BFD}" dt="2022-03-22T07:47:03.443" v="33"/>
          <ac:picMkLst>
            <pc:docMk/>
            <pc:sldMk cId="3130917410" sldId="270"/>
            <ac:picMk id="185" creationId="{00000000-0000-0000-0000-000000000000}"/>
          </ac:picMkLst>
        </pc:picChg>
      </pc:sldChg>
      <pc:sldChg chg="modSp mod">
        <pc:chgData name="Riccardo Berta" userId="c8694f89-bba4-4576-b0a8-456619ca5a8c" providerId="ADAL" clId="{35C5D11B-424E-5B41-A9C4-509DD0A59BFD}" dt="2022-03-22T07:47:51.976" v="38"/>
        <pc:sldMkLst>
          <pc:docMk/>
          <pc:sldMk cId="2266699268" sldId="271"/>
        </pc:sldMkLst>
        <pc:picChg chg="mod">
          <ac:chgData name="Riccardo Berta" userId="c8694f89-bba4-4576-b0a8-456619ca5a8c" providerId="ADAL" clId="{35C5D11B-424E-5B41-A9C4-509DD0A59BFD}" dt="2022-03-22T07:47:14.728" v="34"/>
          <ac:picMkLst>
            <pc:docMk/>
            <pc:sldMk cId="2266699268" sldId="271"/>
            <ac:picMk id="193" creationId="{00000000-0000-0000-0000-000000000000}"/>
          </ac:picMkLst>
        </pc:picChg>
        <pc:picChg chg="mod">
          <ac:chgData name="Riccardo Berta" userId="c8694f89-bba4-4576-b0a8-456619ca5a8c" providerId="ADAL" clId="{35C5D11B-424E-5B41-A9C4-509DD0A59BFD}" dt="2022-03-22T07:47:31.485" v="36"/>
          <ac:picMkLst>
            <pc:docMk/>
            <pc:sldMk cId="2266699268" sldId="271"/>
            <ac:picMk id="194" creationId="{00000000-0000-0000-0000-000000000000}"/>
          </ac:picMkLst>
        </pc:picChg>
        <pc:picChg chg="mod">
          <ac:chgData name="Riccardo Berta" userId="c8694f89-bba4-4576-b0a8-456619ca5a8c" providerId="ADAL" clId="{35C5D11B-424E-5B41-A9C4-509DD0A59BFD}" dt="2022-03-22T07:47:51.976" v="38"/>
          <ac:picMkLst>
            <pc:docMk/>
            <pc:sldMk cId="2266699268" sldId="271"/>
            <ac:picMk id="195" creationId="{00000000-0000-0000-0000-000000000000}"/>
          </ac:picMkLst>
        </pc:picChg>
      </pc:sldChg>
      <pc:sldChg chg="modSp mod ord">
        <pc:chgData name="Riccardo Berta" userId="c8694f89-bba4-4576-b0a8-456619ca5a8c" providerId="ADAL" clId="{35C5D11B-424E-5B41-A9C4-509DD0A59BFD}" dt="2022-03-22T07:29:04.952" v="2"/>
        <pc:sldMkLst>
          <pc:docMk/>
          <pc:sldMk cId="993270251" sldId="272"/>
        </pc:sldMkLst>
        <pc:spChg chg="mod">
          <ac:chgData name="Riccardo Berta" userId="c8694f89-bba4-4576-b0a8-456619ca5a8c" providerId="ADAL" clId="{35C5D11B-424E-5B41-A9C4-509DD0A59BFD}" dt="2022-03-22T07:29:04.952" v="2"/>
          <ac:spMkLst>
            <pc:docMk/>
            <pc:sldMk cId="993270251" sldId="272"/>
            <ac:spMk id="201" creationId="{00000000-0000-0000-0000-000000000000}"/>
          </ac:spMkLst>
        </pc:spChg>
      </pc:sldChg>
      <pc:sldChg chg="modSp">
        <pc:chgData name="Riccardo Berta" userId="c8694f89-bba4-4576-b0a8-456619ca5a8c" providerId="ADAL" clId="{35C5D11B-424E-5B41-A9C4-509DD0A59BFD}" dt="2022-03-22T07:48:04.230" v="39"/>
        <pc:sldMkLst>
          <pc:docMk/>
          <pc:sldMk cId="3843819371" sldId="273"/>
        </pc:sldMkLst>
        <pc:picChg chg="mod">
          <ac:chgData name="Riccardo Berta" userId="c8694f89-bba4-4576-b0a8-456619ca5a8c" providerId="ADAL" clId="{35C5D11B-424E-5B41-A9C4-509DD0A59BFD}" dt="2022-03-22T07:48:04.230" v="39"/>
          <ac:picMkLst>
            <pc:docMk/>
            <pc:sldMk cId="3843819371" sldId="273"/>
            <ac:picMk id="210" creationId="{00000000-0000-0000-0000-000000000000}"/>
          </ac:picMkLst>
        </pc:picChg>
      </pc:sldChg>
      <pc:sldChg chg="modSp">
        <pc:chgData name="Riccardo Berta" userId="c8694f89-bba4-4576-b0a8-456619ca5a8c" providerId="ADAL" clId="{35C5D11B-424E-5B41-A9C4-509DD0A59BFD}" dt="2022-03-22T07:48:21.111" v="40"/>
        <pc:sldMkLst>
          <pc:docMk/>
          <pc:sldMk cId="284781631" sldId="275"/>
        </pc:sldMkLst>
        <pc:picChg chg="mod">
          <ac:chgData name="Riccardo Berta" userId="c8694f89-bba4-4576-b0a8-456619ca5a8c" providerId="ADAL" clId="{35C5D11B-424E-5B41-A9C4-509DD0A59BFD}" dt="2022-03-22T07:48:21.111" v="40"/>
          <ac:picMkLst>
            <pc:docMk/>
            <pc:sldMk cId="284781631" sldId="275"/>
            <ac:picMk id="224" creationId="{00000000-0000-0000-0000-000000000000}"/>
          </ac:picMkLst>
        </pc:picChg>
      </pc:sldChg>
    </pc:docChg>
  </pc:docChgLst>
  <pc:docChgLst>
    <pc:chgData name="Riccardo Berta" userId="c8694f89-bba4-4576-b0a8-456619ca5a8c" providerId="ADAL" clId="{8DFB5BC6-994B-3141-98E9-85AB63727E49}"/>
    <pc:docChg chg="custSel modSld">
      <pc:chgData name="Riccardo Berta" userId="c8694f89-bba4-4576-b0a8-456619ca5a8c" providerId="ADAL" clId="{8DFB5BC6-994B-3141-98E9-85AB63727E49}" dt="2022-11-16T10:18:44.146" v="52" actId="767"/>
      <pc:docMkLst>
        <pc:docMk/>
      </pc:docMkLst>
      <pc:sldChg chg="addSp modSp">
        <pc:chgData name="Riccardo Berta" userId="c8694f89-bba4-4576-b0a8-456619ca5a8c" providerId="ADAL" clId="{8DFB5BC6-994B-3141-98E9-85AB63727E49}" dt="2022-11-16T10:18:44.146" v="52" actId="767"/>
        <pc:sldMkLst>
          <pc:docMk/>
          <pc:sldMk cId="0" sldId="256"/>
        </pc:sldMkLst>
        <pc:spChg chg="add mod">
          <ac:chgData name="Riccardo Berta" userId="c8694f89-bba4-4576-b0a8-456619ca5a8c" providerId="ADAL" clId="{8DFB5BC6-994B-3141-98E9-85AB63727E49}" dt="2022-11-16T10:18:44.146" v="52" actId="767"/>
          <ac:spMkLst>
            <pc:docMk/>
            <pc:sldMk cId="0" sldId="256"/>
            <ac:spMk id="2" creationId="{15B4D833-F59D-26E4-3DCB-AF8E72E5F3AE}"/>
          </ac:spMkLst>
        </pc:spChg>
      </pc:sldChg>
      <pc:sldChg chg="modSp mod">
        <pc:chgData name="Riccardo Berta" userId="c8694f89-bba4-4576-b0a8-456619ca5a8c" providerId="ADAL" clId="{8DFB5BC6-994B-3141-98E9-85AB63727E49}" dt="2022-11-16T07:05:41.682" v="17" actId="1076"/>
        <pc:sldMkLst>
          <pc:docMk/>
          <pc:sldMk cId="411550242" sldId="274"/>
        </pc:sldMkLst>
        <pc:spChg chg="mod">
          <ac:chgData name="Riccardo Berta" userId="c8694f89-bba4-4576-b0a8-456619ca5a8c" providerId="ADAL" clId="{8DFB5BC6-994B-3141-98E9-85AB63727E49}" dt="2022-11-16T07:05:35.886" v="16" actId="20577"/>
          <ac:spMkLst>
            <pc:docMk/>
            <pc:sldMk cId="411550242" sldId="274"/>
            <ac:spMk id="84" creationId="{00000000-0000-0000-0000-000000000000}"/>
          </ac:spMkLst>
        </pc:spChg>
        <pc:picChg chg="mod">
          <ac:chgData name="Riccardo Berta" userId="c8694f89-bba4-4576-b0a8-456619ca5a8c" providerId="ADAL" clId="{8DFB5BC6-994B-3141-98E9-85AB63727E49}" dt="2022-11-16T07:05:41.682" v="17" actId="1076"/>
          <ac:picMkLst>
            <pc:docMk/>
            <pc:sldMk cId="411550242" sldId="274"/>
            <ac:picMk id="3" creationId="{30EC4DDD-F5AC-A253-9088-288CB536E14A}"/>
          </ac:picMkLst>
        </pc:picChg>
      </pc:sldChg>
      <pc:sldChg chg="addSp delSp modSp mod">
        <pc:chgData name="Riccardo Berta" userId="c8694f89-bba4-4576-b0a8-456619ca5a8c" providerId="ADAL" clId="{8DFB5BC6-994B-3141-98E9-85AB63727E49}" dt="2022-11-16T07:09:07.896" v="26" actId="164"/>
        <pc:sldMkLst>
          <pc:docMk/>
          <pc:sldMk cId="189339524" sldId="276"/>
        </pc:sldMkLst>
        <pc:spChg chg="add mod">
          <ac:chgData name="Riccardo Berta" userId="c8694f89-bba4-4576-b0a8-456619ca5a8c" providerId="ADAL" clId="{8DFB5BC6-994B-3141-98E9-85AB63727E49}" dt="2022-11-16T07:09:07.896" v="26" actId="164"/>
          <ac:spMkLst>
            <pc:docMk/>
            <pc:sldMk cId="189339524" sldId="276"/>
            <ac:spMk id="5" creationId="{6B54A3EF-17A4-EC75-DCD7-4C36AEB81CAB}"/>
          </ac:spMkLst>
        </pc:spChg>
        <pc:grpChg chg="add mod">
          <ac:chgData name="Riccardo Berta" userId="c8694f89-bba4-4576-b0a8-456619ca5a8c" providerId="ADAL" clId="{8DFB5BC6-994B-3141-98E9-85AB63727E49}" dt="2022-11-16T07:09:07.896" v="26" actId="164"/>
          <ac:grpSpMkLst>
            <pc:docMk/>
            <pc:sldMk cId="189339524" sldId="276"/>
            <ac:grpSpMk id="6" creationId="{AB8A274B-DA7A-BD97-B8F9-838C6028EDE9}"/>
          </ac:grpSpMkLst>
        </pc:grpChg>
        <pc:picChg chg="del">
          <ac:chgData name="Riccardo Berta" userId="c8694f89-bba4-4576-b0a8-456619ca5a8c" providerId="ADAL" clId="{8DFB5BC6-994B-3141-98E9-85AB63727E49}" dt="2022-11-16T07:08:27.738" v="18" actId="478"/>
          <ac:picMkLst>
            <pc:docMk/>
            <pc:sldMk cId="189339524" sldId="276"/>
            <ac:picMk id="3" creationId="{48A7D41D-F76F-69CC-4E65-FFA311770409}"/>
          </ac:picMkLst>
        </pc:picChg>
        <pc:picChg chg="add mod">
          <ac:chgData name="Riccardo Berta" userId="c8694f89-bba4-4576-b0a8-456619ca5a8c" providerId="ADAL" clId="{8DFB5BC6-994B-3141-98E9-85AB63727E49}" dt="2022-11-16T07:09:07.896" v="26" actId="164"/>
          <ac:picMkLst>
            <pc:docMk/>
            <pc:sldMk cId="189339524" sldId="276"/>
            <ac:picMk id="4" creationId="{C4B6E924-3FF8-516B-8E9D-05D1EE2973D9}"/>
          </ac:picMkLst>
        </pc:picChg>
      </pc:sldChg>
      <pc:sldChg chg="modSp mod">
        <pc:chgData name="Riccardo Berta" userId="c8694f89-bba4-4576-b0a8-456619ca5a8c" providerId="ADAL" clId="{8DFB5BC6-994B-3141-98E9-85AB63727E49}" dt="2022-11-16T07:19:11.122" v="51" actId="20577"/>
        <pc:sldMkLst>
          <pc:docMk/>
          <pc:sldMk cId="2509645545" sldId="279"/>
        </pc:sldMkLst>
        <pc:spChg chg="mod">
          <ac:chgData name="Riccardo Berta" userId="c8694f89-bba4-4576-b0a8-456619ca5a8c" providerId="ADAL" clId="{8DFB5BC6-994B-3141-98E9-85AB63727E49}" dt="2022-11-16T07:19:11.122" v="51" actId="20577"/>
          <ac:spMkLst>
            <pc:docMk/>
            <pc:sldMk cId="2509645545" sldId="279"/>
            <ac:spMk id="84" creationId="{00000000-0000-0000-0000-000000000000}"/>
          </ac:spMkLst>
        </pc:spChg>
      </pc:sldChg>
      <pc:sldChg chg="modSp mod">
        <pc:chgData name="Riccardo Berta" userId="c8694f89-bba4-4576-b0a8-456619ca5a8c" providerId="ADAL" clId="{8DFB5BC6-994B-3141-98E9-85AB63727E49}" dt="2022-11-16T07:13:15.148" v="42" actId="313"/>
        <pc:sldMkLst>
          <pc:docMk/>
          <pc:sldMk cId="2315955737" sldId="285"/>
        </pc:sldMkLst>
        <pc:spChg chg="mod">
          <ac:chgData name="Riccardo Berta" userId="c8694f89-bba4-4576-b0a8-456619ca5a8c" providerId="ADAL" clId="{8DFB5BC6-994B-3141-98E9-85AB63727E49}" dt="2022-11-16T07:13:15.148" v="42" actId="313"/>
          <ac:spMkLst>
            <pc:docMk/>
            <pc:sldMk cId="2315955737" sldId="285"/>
            <ac:spMk id="84" creationId="{00000000-0000-0000-0000-000000000000}"/>
          </ac:spMkLst>
        </pc:spChg>
      </pc:sldChg>
      <pc:sldChg chg="modSp mod">
        <pc:chgData name="Riccardo Berta" userId="c8694f89-bba4-4576-b0a8-456619ca5a8c" providerId="ADAL" clId="{8DFB5BC6-994B-3141-98E9-85AB63727E49}" dt="2022-11-16T07:17:01.671" v="50" actId="1037"/>
        <pc:sldMkLst>
          <pc:docMk/>
          <pc:sldMk cId="342907949" sldId="290"/>
        </pc:sldMkLst>
        <pc:picChg chg="mod">
          <ac:chgData name="Riccardo Berta" userId="c8694f89-bba4-4576-b0a8-456619ca5a8c" providerId="ADAL" clId="{8DFB5BC6-994B-3141-98E9-85AB63727E49}" dt="2022-11-16T07:17:01.671" v="50" actId="1037"/>
          <ac:picMkLst>
            <pc:docMk/>
            <pc:sldMk cId="342907949" sldId="290"/>
            <ac:picMk id="5" creationId="{32FFBFA3-ECA1-D2F1-EE9D-3C8551F7748C}"/>
          </ac:picMkLst>
        </pc:picChg>
      </pc:sldChg>
    </pc:docChg>
  </pc:docChgLst>
  <pc:docChgLst>
    <pc:chgData name="Riccardo Berta" userId="c8694f89-bba4-4576-b0a8-456619ca5a8c" providerId="ADAL" clId="{58424B7E-67A2-E24B-9516-C248AFA19009}"/>
    <pc:docChg chg="undo custSel addSld delSld modSld sldOrd modMainMaster">
      <pc:chgData name="Riccardo Berta" userId="c8694f89-bba4-4576-b0a8-456619ca5a8c" providerId="ADAL" clId="{58424B7E-67A2-E24B-9516-C248AFA19009}" dt="2022-08-30T09:41:00.751" v="1457" actId="20577"/>
      <pc:docMkLst>
        <pc:docMk/>
      </pc:docMkLst>
      <pc:sldChg chg="modSp mod">
        <pc:chgData name="Riccardo Berta" userId="c8694f89-bba4-4576-b0a8-456619ca5a8c" providerId="ADAL" clId="{58424B7E-67A2-E24B-9516-C248AFA19009}" dt="2022-08-30T09:38:38.114" v="1432" actId="790"/>
        <pc:sldMkLst>
          <pc:docMk/>
          <pc:sldMk cId="0" sldId="256"/>
        </pc:sldMkLst>
        <pc:spChg chg="mod">
          <ac:chgData name="Riccardo Berta" userId="c8694f89-bba4-4576-b0a8-456619ca5a8c" providerId="ADAL" clId="{58424B7E-67A2-E24B-9516-C248AFA19009}" dt="2022-08-30T09:38:38.114" v="1432" actId="790"/>
          <ac:spMkLst>
            <pc:docMk/>
            <pc:sldMk cId="0" sldId="256"/>
            <ac:spMk id="62" creationId="{00000000-0000-0000-0000-000000000000}"/>
          </ac:spMkLst>
        </pc:spChg>
      </pc:sldChg>
      <pc:sldChg chg="addSp modSp mod">
        <pc:chgData name="Riccardo Berta" userId="c8694f89-bba4-4576-b0a8-456619ca5a8c" providerId="ADAL" clId="{58424B7E-67A2-E24B-9516-C248AFA19009}" dt="2022-08-30T09:37:52.468" v="1397" actId="20577"/>
        <pc:sldMkLst>
          <pc:docMk/>
          <pc:sldMk cId="0" sldId="257"/>
        </pc:sldMkLst>
        <pc:spChg chg="mod">
          <ac:chgData name="Riccardo Berta" userId="c8694f89-bba4-4576-b0a8-456619ca5a8c" providerId="ADAL" clId="{58424B7E-67A2-E24B-9516-C248AFA19009}" dt="2022-08-30T09:37:52.468" v="1397" actId="20577"/>
          <ac:spMkLst>
            <pc:docMk/>
            <pc:sldMk cId="0" sldId="257"/>
            <ac:spMk id="83" creationId="{00000000-0000-0000-0000-000000000000}"/>
          </ac:spMkLst>
        </pc:spChg>
        <pc:spChg chg="mod">
          <ac:chgData name="Riccardo Berta" userId="c8694f89-bba4-4576-b0a8-456619ca5a8c" providerId="ADAL" clId="{58424B7E-67A2-E24B-9516-C248AFA19009}" dt="2022-08-30T08:54:17.949" v="242" actId="20577"/>
          <ac:spMkLst>
            <pc:docMk/>
            <pc:sldMk cId="0" sldId="257"/>
            <ac:spMk id="84" creationId="{00000000-0000-0000-0000-000000000000}"/>
          </ac:spMkLst>
        </pc:spChg>
        <pc:picChg chg="add mod">
          <ac:chgData name="Riccardo Berta" userId="c8694f89-bba4-4576-b0a8-456619ca5a8c" providerId="ADAL" clId="{58424B7E-67A2-E24B-9516-C248AFA19009}" dt="2022-08-30T08:54:52.448" v="247" actId="1076"/>
          <ac:picMkLst>
            <pc:docMk/>
            <pc:sldMk cId="0" sldId="257"/>
            <ac:picMk id="3" creationId="{EE0D0F3E-A843-92E5-ABBC-F41E3CA3C922}"/>
          </ac:picMkLst>
        </pc:picChg>
        <pc:picChg chg="add mod">
          <ac:chgData name="Riccardo Berta" userId="c8694f89-bba4-4576-b0a8-456619ca5a8c" providerId="ADAL" clId="{58424B7E-67A2-E24B-9516-C248AFA19009}" dt="2022-08-30T08:54:40.649" v="245" actId="1076"/>
          <ac:picMkLst>
            <pc:docMk/>
            <pc:sldMk cId="0" sldId="257"/>
            <ac:picMk id="5" creationId="{692F2B73-F6B6-F2AC-BB2A-2B1020944694}"/>
          </ac:picMkLst>
        </pc:picChg>
      </pc:sldChg>
      <pc:sldChg chg="modSp mod">
        <pc:chgData name="Riccardo Berta" userId="c8694f89-bba4-4576-b0a8-456619ca5a8c" providerId="ADAL" clId="{58424B7E-67A2-E24B-9516-C248AFA19009}" dt="2022-08-30T09:41:00.751" v="1457" actId="20577"/>
        <pc:sldMkLst>
          <pc:docMk/>
          <pc:sldMk cId="3018556184" sldId="259"/>
        </pc:sldMkLst>
        <pc:spChg chg="mod">
          <ac:chgData name="Riccardo Berta" userId="c8694f89-bba4-4576-b0a8-456619ca5a8c" providerId="ADAL" clId="{58424B7E-67A2-E24B-9516-C248AFA19009}" dt="2022-08-30T09:40:55.801" v="1443" actId="20577"/>
          <ac:spMkLst>
            <pc:docMk/>
            <pc:sldMk cId="3018556184" sldId="259"/>
            <ac:spMk id="2" creationId="{41268BF7-2F3B-A5C4-4F7E-1982399FCE62}"/>
          </ac:spMkLst>
        </pc:spChg>
        <pc:spChg chg="mod">
          <ac:chgData name="Riccardo Berta" userId="c8694f89-bba4-4576-b0a8-456619ca5a8c" providerId="ADAL" clId="{58424B7E-67A2-E24B-9516-C248AFA19009}" dt="2022-08-30T09:41:00.751" v="1457" actId="20577"/>
          <ac:spMkLst>
            <pc:docMk/>
            <pc:sldMk cId="3018556184" sldId="259"/>
            <ac:spMk id="3" creationId="{38BFAA1C-1163-169B-2D77-6FEF73CC8512}"/>
          </ac:spMkLst>
        </pc:spChg>
      </pc:sldChg>
      <pc:sldChg chg="del">
        <pc:chgData name="Riccardo Berta" userId="c8694f89-bba4-4576-b0a8-456619ca5a8c" providerId="ADAL" clId="{58424B7E-67A2-E24B-9516-C248AFA19009}" dt="2022-08-30T08:44:09.932" v="12" actId="2696"/>
        <pc:sldMkLst>
          <pc:docMk/>
          <pc:sldMk cId="1066709261" sldId="260"/>
        </pc:sldMkLst>
      </pc:sldChg>
      <pc:sldChg chg="addSp modSp add mod">
        <pc:chgData name="Riccardo Berta" userId="c8694f89-bba4-4576-b0a8-456619ca5a8c" providerId="ADAL" clId="{58424B7E-67A2-E24B-9516-C248AFA19009}" dt="2022-08-30T09:38:04.406" v="1411" actId="20577"/>
        <pc:sldMkLst>
          <pc:docMk/>
          <pc:sldMk cId="3692252167" sldId="260"/>
        </pc:sldMkLst>
        <pc:spChg chg="mod">
          <ac:chgData name="Riccardo Berta" userId="c8694f89-bba4-4576-b0a8-456619ca5a8c" providerId="ADAL" clId="{58424B7E-67A2-E24B-9516-C248AFA19009}" dt="2022-08-30T09:38:04.406" v="1411" actId="20577"/>
          <ac:spMkLst>
            <pc:docMk/>
            <pc:sldMk cId="3692252167" sldId="260"/>
            <ac:spMk id="83" creationId="{00000000-0000-0000-0000-000000000000}"/>
          </ac:spMkLst>
        </pc:spChg>
        <pc:spChg chg="mod">
          <ac:chgData name="Riccardo Berta" userId="c8694f89-bba4-4576-b0a8-456619ca5a8c" providerId="ADAL" clId="{58424B7E-67A2-E24B-9516-C248AFA19009}" dt="2022-08-30T09:04:35.320" v="520" actId="20577"/>
          <ac:spMkLst>
            <pc:docMk/>
            <pc:sldMk cId="3692252167" sldId="260"/>
            <ac:spMk id="84" creationId="{00000000-0000-0000-0000-000000000000}"/>
          </ac:spMkLst>
        </pc:spChg>
        <pc:picChg chg="add mod">
          <ac:chgData name="Riccardo Berta" userId="c8694f89-bba4-4576-b0a8-456619ca5a8c" providerId="ADAL" clId="{58424B7E-67A2-E24B-9516-C248AFA19009}" dt="2022-08-30T09:05:43.669" v="528" actId="1076"/>
          <ac:picMkLst>
            <pc:docMk/>
            <pc:sldMk cId="3692252167" sldId="260"/>
            <ac:picMk id="3" creationId="{26020D26-A3D1-87FF-6D23-30510A8347CA}"/>
          </ac:picMkLst>
        </pc:picChg>
        <pc:picChg chg="add mod">
          <ac:chgData name="Riccardo Berta" userId="c8694f89-bba4-4576-b0a8-456619ca5a8c" providerId="ADAL" clId="{58424B7E-67A2-E24B-9516-C248AFA19009}" dt="2022-08-30T09:05:45.736" v="529" actId="1076"/>
          <ac:picMkLst>
            <pc:docMk/>
            <pc:sldMk cId="3692252167" sldId="260"/>
            <ac:picMk id="5" creationId="{9FA419C2-E609-741E-D65C-C1D117A7308B}"/>
          </ac:picMkLst>
        </pc:picChg>
        <pc:picChg chg="add mod">
          <ac:chgData name="Riccardo Berta" userId="c8694f89-bba4-4576-b0a8-456619ca5a8c" providerId="ADAL" clId="{58424B7E-67A2-E24B-9516-C248AFA19009}" dt="2022-08-30T09:05:50.436" v="530" actId="1076"/>
          <ac:picMkLst>
            <pc:docMk/>
            <pc:sldMk cId="3692252167" sldId="260"/>
            <ac:picMk id="7" creationId="{3ECFDE7C-5996-8F77-AAD8-C21E11379B42}"/>
          </ac:picMkLst>
        </pc:picChg>
      </pc:sldChg>
      <pc:sldChg chg="addSp modSp add mod">
        <pc:chgData name="Riccardo Berta" userId="c8694f89-bba4-4576-b0a8-456619ca5a8c" providerId="ADAL" clId="{58424B7E-67A2-E24B-9516-C248AFA19009}" dt="2022-08-30T09:35:29.211" v="1307" actId="21"/>
        <pc:sldMkLst>
          <pc:docMk/>
          <pc:sldMk cId="846979211" sldId="261"/>
        </pc:sldMkLst>
        <pc:spChg chg="mod">
          <ac:chgData name="Riccardo Berta" userId="c8694f89-bba4-4576-b0a8-456619ca5a8c" providerId="ADAL" clId="{58424B7E-67A2-E24B-9516-C248AFA19009}" dt="2022-08-30T09:06:58.258" v="533" actId="20577"/>
          <ac:spMkLst>
            <pc:docMk/>
            <pc:sldMk cId="846979211" sldId="261"/>
            <ac:spMk id="83" creationId="{00000000-0000-0000-0000-000000000000}"/>
          </ac:spMkLst>
        </pc:spChg>
        <pc:spChg chg="mod">
          <ac:chgData name="Riccardo Berta" userId="c8694f89-bba4-4576-b0a8-456619ca5a8c" providerId="ADAL" clId="{58424B7E-67A2-E24B-9516-C248AFA19009}" dt="2022-08-30T09:35:29.211" v="1307" actId="21"/>
          <ac:spMkLst>
            <pc:docMk/>
            <pc:sldMk cId="846979211" sldId="261"/>
            <ac:spMk id="84" creationId="{00000000-0000-0000-0000-000000000000}"/>
          </ac:spMkLst>
        </pc:spChg>
        <pc:picChg chg="add mod">
          <ac:chgData name="Riccardo Berta" userId="c8694f89-bba4-4576-b0a8-456619ca5a8c" providerId="ADAL" clId="{58424B7E-67A2-E24B-9516-C248AFA19009}" dt="2022-08-30T09:08:52.432" v="561" actId="1076"/>
          <ac:picMkLst>
            <pc:docMk/>
            <pc:sldMk cId="846979211" sldId="261"/>
            <ac:picMk id="3" creationId="{ABE3CA87-0B25-2C79-A596-21112343DAEC}"/>
          </ac:picMkLst>
        </pc:picChg>
      </pc:sldChg>
      <pc:sldChg chg="modSp add mod">
        <pc:chgData name="Riccardo Berta" userId="c8694f89-bba4-4576-b0a8-456619ca5a8c" providerId="ADAL" clId="{58424B7E-67A2-E24B-9516-C248AFA19009}" dt="2022-08-30T09:19:27.119" v="830" actId="20577"/>
        <pc:sldMkLst>
          <pc:docMk/>
          <pc:sldMk cId="447929702" sldId="262"/>
        </pc:sldMkLst>
        <pc:spChg chg="mod">
          <ac:chgData name="Riccardo Berta" userId="c8694f89-bba4-4576-b0a8-456619ca5a8c" providerId="ADAL" clId="{58424B7E-67A2-E24B-9516-C248AFA19009}" dt="2022-08-30T09:09:40.371" v="566" actId="20577"/>
          <ac:spMkLst>
            <pc:docMk/>
            <pc:sldMk cId="447929702" sldId="262"/>
            <ac:spMk id="83" creationId="{00000000-0000-0000-0000-000000000000}"/>
          </ac:spMkLst>
        </pc:spChg>
        <pc:spChg chg="mod">
          <ac:chgData name="Riccardo Berta" userId="c8694f89-bba4-4576-b0a8-456619ca5a8c" providerId="ADAL" clId="{58424B7E-67A2-E24B-9516-C248AFA19009}" dt="2022-08-30T09:19:27.119" v="830" actId="20577"/>
          <ac:spMkLst>
            <pc:docMk/>
            <pc:sldMk cId="447929702" sldId="262"/>
            <ac:spMk id="84" creationId="{00000000-0000-0000-0000-000000000000}"/>
          </ac:spMkLst>
        </pc:spChg>
      </pc:sldChg>
      <pc:sldChg chg="addSp modSp add mod ord">
        <pc:chgData name="Riccardo Berta" userId="c8694f89-bba4-4576-b0a8-456619ca5a8c" providerId="ADAL" clId="{58424B7E-67A2-E24B-9516-C248AFA19009}" dt="2022-08-30T09:40:40.663" v="1434" actId="20578"/>
        <pc:sldMkLst>
          <pc:docMk/>
          <pc:sldMk cId="11402927" sldId="263"/>
        </pc:sldMkLst>
        <pc:spChg chg="mod">
          <ac:chgData name="Riccardo Berta" userId="c8694f89-bba4-4576-b0a8-456619ca5a8c" providerId="ADAL" clId="{58424B7E-67A2-E24B-9516-C248AFA19009}" dt="2022-08-30T09:26:18.243" v="1009" actId="20577"/>
          <ac:spMkLst>
            <pc:docMk/>
            <pc:sldMk cId="11402927" sldId="263"/>
            <ac:spMk id="83" creationId="{00000000-0000-0000-0000-000000000000}"/>
          </ac:spMkLst>
        </pc:spChg>
        <pc:spChg chg="mod">
          <ac:chgData name="Riccardo Berta" userId="c8694f89-bba4-4576-b0a8-456619ca5a8c" providerId="ADAL" clId="{58424B7E-67A2-E24B-9516-C248AFA19009}" dt="2022-08-30T09:32:06.516" v="1199" actId="404"/>
          <ac:spMkLst>
            <pc:docMk/>
            <pc:sldMk cId="11402927" sldId="263"/>
            <ac:spMk id="84" creationId="{00000000-0000-0000-0000-000000000000}"/>
          </ac:spMkLst>
        </pc:spChg>
        <pc:picChg chg="add mod">
          <ac:chgData name="Riccardo Berta" userId="c8694f89-bba4-4576-b0a8-456619ca5a8c" providerId="ADAL" clId="{58424B7E-67A2-E24B-9516-C248AFA19009}" dt="2022-08-30T09:29:03.309" v="1117" actId="1076"/>
          <ac:picMkLst>
            <pc:docMk/>
            <pc:sldMk cId="11402927" sldId="263"/>
            <ac:picMk id="3" creationId="{F3D401DB-61B8-1C3E-9105-7EC9ACE0FC92}"/>
          </ac:picMkLst>
        </pc:picChg>
        <pc:picChg chg="add mod">
          <ac:chgData name="Riccardo Berta" userId="c8694f89-bba4-4576-b0a8-456619ca5a8c" providerId="ADAL" clId="{58424B7E-67A2-E24B-9516-C248AFA19009}" dt="2022-08-30T09:32:36.205" v="1204" actId="1076"/>
          <ac:picMkLst>
            <pc:docMk/>
            <pc:sldMk cId="11402927" sldId="263"/>
            <ac:picMk id="5" creationId="{5D828C5A-E211-5917-F0A3-478949F392AF}"/>
          </ac:picMkLst>
        </pc:picChg>
        <pc:picChg chg="add mod">
          <ac:chgData name="Riccardo Berta" userId="c8694f89-bba4-4576-b0a8-456619ca5a8c" providerId="ADAL" clId="{58424B7E-67A2-E24B-9516-C248AFA19009}" dt="2022-08-30T09:32:25.306" v="1202" actId="1076"/>
          <ac:picMkLst>
            <pc:docMk/>
            <pc:sldMk cId="11402927" sldId="263"/>
            <ac:picMk id="7" creationId="{0C7BE3E7-6868-19EE-3253-53A71F868074}"/>
          </ac:picMkLst>
        </pc:picChg>
        <pc:picChg chg="add mod">
          <ac:chgData name="Riccardo Berta" userId="c8694f89-bba4-4576-b0a8-456619ca5a8c" providerId="ADAL" clId="{58424B7E-67A2-E24B-9516-C248AFA19009}" dt="2022-08-30T09:32:20.372" v="1201" actId="1076"/>
          <ac:picMkLst>
            <pc:docMk/>
            <pc:sldMk cId="11402927" sldId="263"/>
            <ac:picMk id="9" creationId="{4FF45D8D-E910-4192-97BD-DEBE87AA0D7F}"/>
          </ac:picMkLst>
        </pc:picChg>
        <pc:picChg chg="add mod">
          <ac:chgData name="Riccardo Berta" userId="c8694f89-bba4-4576-b0a8-456619ca5a8c" providerId="ADAL" clId="{58424B7E-67A2-E24B-9516-C248AFA19009}" dt="2022-08-30T09:32:16.472" v="1200" actId="1076"/>
          <ac:picMkLst>
            <pc:docMk/>
            <pc:sldMk cId="11402927" sldId="263"/>
            <ac:picMk id="11" creationId="{85A08A20-9095-CFB9-3040-825FE39CFB8A}"/>
          </ac:picMkLst>
        </pc:picChg>
      </pc:sldChg>
      <pc:sldChg chg="del">
        <pc:chgData name="Riccardo Berta" userId="c8694f89-bba4-4576-b0a8-456619ca5a8c" providerId="ADAL" clId="{58424B7E-67A2-E24B-9516-C248AFA19009}" dt="2022-08-30T08:44:10.781" v="14" actId="2696"/>
        <pc:sldMkLst>
          <pc:docMk/>
          <pc:sldMk cId="2190566097" sldId="263"/>
        </pc:sldMkLst>
      </pc:sldChg>
      <pc:sldChg chg="modSp add mod ord">
        <pc:chgData name="Riccardo Berta" userId="c8694f89-bba4-4576-b0a8-456619ca5a8c" providerId="ADAL" clId="{58424B7E-67A2-E24B-9516-C248AFA19009}" dt="2022-08-30T09:40:38.066" v="1433" actId="20578"/>
        <pc:sldMkLst>
          <pc:docMk/>
          <pc:sldMk cId="2794482370" sldId="264"/>
        </pc:sldMkLst>
        <pc:spChg chg="mod">
          <ac:chgData name="Riccardo Berta" userId="c8694f89-bba4-4576-b0a8-456619ca5a8c" providerId="ADAL" clId="{58424B7E-67A2-E24B-9516-C248AFA19009}" dt="2022-08-30T09:35:37.505" v="1317" actId="20577"/>
          <ac:spMkLst>
            <pc:docMk/>
            <pc:sldMk cId="2794482370" sldId="264"/>
            <ac:spMk id="83" creationId="{00000000-0000-0000-0000-000000000000}"/>
          </ac:spMkLst>
        </pc:spChg>
        <pc:spChg chg="mod">
          <ac:chgData name="Riccardo Berta" userId="c8694f89-bba4-4576-b0a8-456619ca5a8c" providerId="ADAL" clId="{58424B7E-67A2-E24B-9516-C248AFA19009}" dt="2022-08-30T09:37:23.887" v="1369" actId="20577"/>
          <ac:spMkLst>
            <pc:docMk/>
            <pc:sldMk cId="2794482370" sldId="264"/>
            <ac:spMk id="84" creationId="{00000000-0000-0000-0000-000000000000}"/>
          </ac:spMkLst>
        </pc:spChg>
      </pc:sldChg>
      <pc:sldChg chg="del">
        <pc:chgData name="Riccardo Berta" userId="c8694f89-bba4-4576-b0a8-456619ca5a8c" providerId="ADAL" clId="{58424B7E-67A2-E24B-9516-C248AFA19009}" dt="2022-08-30T08:44:11.185" v="15" actId="2696"/>
        <pc:sldMkLst>
          <pc:docMk/>
          <pc:sldMk cId="3888810046" sldId="264"/>
        </pc:sldMkLst>
      </pc:sldChg>
      <pc:sldChg chg="add del">
        <pc:chgData name="Riccardo Berta" userId="c8694f89-bba4-4576-b0a8-456619ca5a8c" providerId="ADAL" clId="{58424B7E-67A2-E24B-9516-C248AFA19009}" dt="2022-08-30T09:40:43.113" v="1435" actId="2696"/>
        <pc:sldMkLst>
          <pc:docMk/>
          <pc:sldMk cId="1840044115" sldId="265"/>
        </pc:sldMkLst>
      </pc:sldChg>
      <pc:sldChg chg="del">
        <pc:chgData name="Riccardo Berta" userId="c8694f89-bba4-4576-b0a8-456619ca5a8c" providerId="ADAL" clId="{58424B7E-67A2-E24B-9516-C248AFA19009}" dt="2022-08-30T08:44:10.392" v="13" actId="2696"/>
        <pc:sldMkLst>
          <pc:docMk/>
          <pc:sldMk cId="2733657070" sldId="265"/>
        </pc:sldMkLst>
      </pc:sldChg>
      <pc:sldChg chg="del">
        <pc:chgData name="Riccardo Berta" userId="c8694f89-bba4-4576-b0a8-456619ca5a8c" providerId="ADAL" clId="{58424B7E-67A2-E24B-9516-C248AFA19009}" dt="2022-08-30T08:44:11.546" v="16" actId="2696"/>
        <pc:sldMkLst>
          <pc:docMk/>
          <pc:sldMk cId="2836957529" sldId="266"/>
        </pc:sldMkLst>
      </pc:sldChg>
      <pc:sldChg chg="add del">
        <pc:chgData name="Riccardo Berta" userId="c8694f89-bba4-4576-b0a8-456619ca5a8c" providerId="ADAL" clId="{58424B7E-67A2-E24B-9516-C248AFA19009}" dt="2022-08-30T09:40:44.686" v="1436" actId="2696"/>
        <pc:sldMkLst>
          <pc:docMk/>
          <pc:sldMk cId="3173063083" sldId="266"/>
        </pc:sldMkLst>
      </pc:sldChg>
      <pc:sldChg chg="del">
        <pc:chgData name="Riccardo Berta" userId="c8694f89-bba4-4576-b0a8-456619ca5a8c" providerId="ADAL" clId="{58424B7E-67A2-E24B-9516-C248AFA19009}" dt="2022-08-30T08:44:11.879" v="17" actId="2696"/>
        <pc:sldMkLst>
          <pc:docMk/>
          <pc:sldMk cId="3519359877" sldId="267"/>
        </pc:sldMkLst>
      </pc:sldChg>
      <pc:sldChg chg="add del">
        <pc:chgData name="Riccardo Berta" userId="c8694f89-bba4-4576-b0a8-456619ca5a8c" providerId="ADAL" clId="{58424B7E-67A2-E24B-9516-C248AFA19009}" dt="2022-08-30T09:40:45.351" v="1437" actId="2696"/>
        <pc:sldMkLst>
          <pc:docMk/>
          <pc:sldMk cId="4284808824" sldId="267"/>
        </pc:sldMkLst>
      </pc:sldChg>
      <pc:sldChg chg="add del">
        <pc:chgData name="Riccardo Berta" userId="c8694f89-bba4-4576-b0a8-456619ca5a8c" providerId="ADAL" clId="{58424B7E-67A2-E24B-9516-C248AFA19009}" dt="2022-08-30T09:40:46.386" v="1438" actId="2696"/>
        <pc:sldMkLst>
          <pc:docMk/>
          <pc:sldMk cId="2262434218" sldId="268"/>
        </pc:sldMkLst>
      </pc:sldChg>
      <pc:sldChg chg="del">
        <pc:chgData name="Riccardo Berta" userId="c8694f89-bba4-4576-b0a8-456619ca5a8c" providerId="ADAL" clId="{58424B7E-67A2-E24B-9516-C248AFA19009}" dt="2022-08-30T08:44:12.296" v="18" actId="2696"/>
        <pc:sldMkLst>
          <pc:docMk/>
          <pc:sldMk cId="3883776362" sldId="268"/>
        </pc:sldMkLst>
      </pc:sldChg>
      <pc:sldChg chg="del">
        <pc:chgData name="Riccardo Berta" userId="c8694f89-bba4-4576-b0a8-456619ca5a8c" providerId="ADAL" clId="{58424B7E-67A2-E24B-9516-C248AFA19009}" dt="2022-08-30T08:44:12.734" v="19" actId="2696"/>
        <pc:sldMkLst>
          <pc:docMk/>
          <pc:sldMk cId="482081013" sldId="269"/>
        </pc:sldMkLst>
      </pc:sldChg>
      <pc:sldChg chg="del">
        <pc:chgData name="Riccardo Berta" userId="c8694f89-bba4-4576-b0a8-456619ca5a8c" providerId="ADAL" clId="{58424B7E-67A2-E24B-9516-C248AFA19009}" dt="2022-08-30T08:44:13.162" v="20" actId="2696"/>
        <pc:sldMkLst>
          <pc:docMk/>
          <pc:sldMk cId="761532774" sldId="270"/>
        </pc:sldMkLst>
      </pc:sldChg>
      <pc:sldChg chg="del">
        <pc:chgData name="Riccardo Berta" userId="c8694f89-bba4-4576-b0a8-456619ca5a8c" providerId="ADAL" clId="{58424B7E-67A2-E24B-9516-C248AFA19009}" dt="2022-08-30T08:44:13.596" v="21" actId="2696"/>
        <pc:sldMkLst>
          <pc:docMk/>
          <pc:sldMk cId="3967202540" sldId="271"/>
        </pc:sldMkLst>
      </pc:sldChg>
      <pc:sldChg chg="del">
        <pc:chgData name="Riccardo Berta" userId="c8694f89-bba4-4576-b0a8-456619ca5a8c" providerId="ADAL" clId="{58424B7E-67A2-E24B-9516-C248AFA19009}" dt="2022-08-30T08:44:14.037" v="22" actId="2696"/>
        <pc:sldMkLst>
          <pc:docMk/>
          <pc:sldMk cId="2355894371" sldId="272"/>
        </pc:sldMkLst>
      </pc:sldChg>
      <pc:sldChg chg="del">
        <pc:chgData name="Riccardo Berta" userId="c8694f89-bba4-4576-b0a8-456619ca5a8c" providerId="ADAL" clId="{58424B7E-67A2-E24B-9516-C248AFA19009}" dt="2022-08-30T08:44:14.570" v="23" actId="2696"/>
        <pc:sldMkLst>
          <pc:docMk/>
          <pc:sldMk cId="3843819371" sldId="273"/>
        </pc:sldMkLst>
      </pc:sldChg>
      <pc:sldChg chg="del">
        <pc:chgData name="Riccardo Berta" userId="c8694f89-bba4-4576-b0a8-456619ca5a8c" providerId="ADAL" clId="{58424B7E-67A2-E24B-9516-C248AFA19009}" dt="2022-08-30T08:44:15.613" v="24" actId="2696"/>
        <pc:sldMkLst>
          <pc:docMk/>
          <pc:sldMk cId="806177680" sldId="274"/>
        </pc:sldMkLst>
      </pc:sldChg>
      <pc:sldChg chg="del">
        <pc:chgData name="Riccardo Berta" userId="c8694f89-bba4-4576-b0a8-456619ca5a8c" providerId="ADAL" clId="{58424B7E-67A2-E24B-9516-C248AFA19009}" dt="2022-08-30T08:44:16.250" v="25" actId="2696"/>
        <pc:sldMkLst>
          <pc:docMk/>
          <pc:sldMk cId="284781631" sldId="275"/>
        </pc:sldMkLst>
      </pc:sldChg>
      <pc:sldChg chg="del">
        <pc:chgData name="Riccardo Berta" userId="c8694f89-bba4-4576-b0a8-456619ca5a8c" providerId="ADAL" clId="{58424B7E-67A2-E24B-9516-C248AFA19009}" dt="2022-08-30T08:44:17.013" v="26" actId="2696"/>
        <pc:sldMkLst>
          <pc:docMk/>
          <pc:sldMk cId="4125292156" sldId="276"/>
        </pc:sldMkLst>
      </pc:sldChg>
      <pc:sldChg chg="del">
        <pc:chgData name="Riccardo Berta" userId="c8694f89-bba4-4576-b0a8-456619ca5a8c" providerId="ADAL" clId="{58424B7E-67A2-E24B-9516-C248AFA19009}" dt="2022-08-30T08:44:17.602" v="27" actId="2696"/>
        <pc:sldMkLst>
          <pc:docMk/>
          <pc:sldMk cId="1388305878" sldId="277"/>
        </pc:sldMkLst>
      </pc:sldChg>
      <pc:sldChg chg="del">
        <pc:chgData name="Riccardo Berta" userId="c8694f89-bba4-4576-b0a8-456619ca5a8c" providerId="ADAL" clId="{58424B7E-67A2-E24B-9516-C248AFA19009}" dt="2022-08-30T08:44:18.091" v="28" actId="2696"/>
        <pc:sldMkLst>
          <pc:docMk/>
          <pc:sldMk cId="2276488042" sldId="278"/>
        </pc:sldMkLst>
      </pc:sldChg>
      <pc:sldMasterChg chg="modSldLayout">
        <pc:chgData name="Riccardo Berta" userId="c8694f89-bba4-4576-b0a8-456619ca5a8c" providerId="ADAL" clId="{58424B7E-67A2-E24B-9516-C248AFA19009}" dt="2022-08-30T08:51:17.059" v="152" actId="948"/>
        <pc:sldMasterMkLst>
          <pc:docMk/>
          <pc:sldMasterMk cId="0" sldId="2147483659"/>
        </pc:sldMasterMkLst>
        <pc:sldLayoutChg chg="modSp mod">
          <pc:chgData name="Riccardo Berta" userId="c8694f89-bba4-4576-b0a8-456619ca5a8c" providerId="ADAL" clId="{58424B7E-67A2-E24B-9516-C248AFA19009}" dt="2022-08-30T08:51:17.059" v="152" actId="948"/>
          <pc:sldLayoutMkLst>
            <pc:docMk/>
            <pc:sldMasterMk cId="0" sldId="2147483659"/>
            <pc:sldLayoutMk cId="0" sldId="2147483650"/>
          </pc:sldLayoutMkLst>
          <pc:spChg chg="mod">
            <ac:chgData name="Riccardo Berta" userId="c8694f89-bba4-4576-b0a8-456619ca5a8c" providerId="ADAL" clId="{58424B7E-67A2-E24B-9516-C248AFA19009}" dt="2022-08-30T08:51:17.059" v="152" actId="948"/>
            <ac:spMkLst>
              <pc:docMk/>
              <pc:sldMasterMk cId="0" sldId="2147483659"/>
              <pc:sldLayoutMk cId="0" sldId="2147483650"/>
              <ac:spMk id="23" creationId="{00000000-0000-0000-0000-000000000000}"/>
            </ac:spMkLst>
          </pc:spChg>
        </pc:sldLayoutChg>
      </pc:sldMasterChg>
    </pc:docChg>
  </pc:docChgLst>
  <pc:docChgLst>
    <pc:chgData name="Riccardo Berta" userId="c8694f89-bba4-4576-b0a8-456619ca5a8c" providerId="ADAL" clId="{89457721-8AF9-BB44-BAF2-46F7B0D7D7E8}"/>
    <pc:docChg chg="custSel addSld delSld modSld">
      <pc:chgData name="Riccardo Berta" userId="c8694f89-bba4-4576-b0a8-456619ca5a8c" providerId="ADAL" clId="{89457721-8AF9-BB44-BAF2-46F7B0D7D7E8}" dt="2022-08-30T09:55:24.863" v="44" actId="20577"/>
      <pc:docMkLst>
        <pc:docMk/>
      </pc:docMkLst>
      <pc:sldChg chg="modSp mod">
        <pc:chgData name="Riccardo Berta" userId="c8694f89-bba4-4576-b0a8-456619ca5a8c" providerId="ADAL" clId="{89457721-8AF9-BB44-BAF2-46F7B0D7D7E8}" dt="2022-08-30T09:54:06.379" v="7" actId="20577"/>
        <pc:sldMkLst>
          <pc:docMk/>
          <pc:sldMk cId="0" sldId="256"/>
        </pc:sldMkLst>
        <pc:spChg chg="mod">
          <ac:chgData name="Riccardo Berta" userId="c8694f89-bba4-4576-b0a8-456619ca5a8c" providerId="ADAL" clId="{89457721-8AF9-BB44-BAF2-46F7B0D7D7E8}" dt="2022-08-30T09:54:06.379" v="7" actId="20577"/>
          <ac:spMkLst>
            <pc:docMk/>
            <pc:sldMk cId="0" sldId="256"/>
            <ac:spMk id="62" creationId="{00000000-0000-0000-0000-000000000000}"/>
          </ac:spMkLst>
        </pc:spChg>
      </pc:sldChg>
      <pc:sldChg chg="delSp modSp mod">
        <pc:chgData name="Riccardo Berta" userId="c8694f89-bba4-4576-b0a8-456619ca5a8c" providerId="ADAL" clId="{89457721-8AF9-BB44-BAF2-46F7B0D7D7E8}" dt="2022-08-30T09:54:23.221" v="18" actId="478"/>
        <pc:sldMkLst>
          <pc:docMk/>
          <pc:sldMk cId="0" sldId="257"/>
        </pc:sldMkLst>
        <pc:spChg chg="mod">
          <ac:chgData name="Riccardo Berta" userId="c8694f89-bba4-4576-b0a8-456619ca5a8c" providerId="ADAL" clId="{89457721-8AF9-BB44-BAF2-46F7B0D7D7E8}" dt="2022-08-30T09:54:14.367" v="13" actId="20577"/>
          <ac:spMkLst>
            <pc:docMk/>
            <pc:sldMk cId="0" sldId="257"/>
            <ac:spMk id="83" creationId="{00000000-0000-0000-0000-000000000000}"/>
          </ac:spMkLst>
        </pc:spChg>
        <pc:spChg chg="mod">
          <ac:chgData name="Riccardo Berta" userId="c8694f89-bba4-4576-b0a8-456619ca5a8c" providerId="ADAL" clId="{89457721-8AF9-BB44-BAF2-46F7B0D7D7E8}" dt="2022-08-30T09:54:19.217" v="17" actId="20577"/>
          <ac:spMkLst>
            <pc:docMk/>
            <pc:sldMk cId="0" sldId="257"/>
            <ac:spMk id="84" creationId="{00000000-0000-0000-0000-000000000000}"/>
          </ac:spMkLst>
        </pc:spChg>
        <pc:picChg chg="del">
          <ac:chgData name="Riccardo Berta" userId="c8694f89-bba4-4576-b0a8-456619ca5a8c" providerId="ADAL" clId="{89457721-8AF9-BB44-BAF2-46F7B0D7D7E8}" dt="2022-08-30T09:54:23.221" v="18" actId="478"/>
          <ac:picMkLst>
            <pc:docMk/>
            <pc:sldMk cId="0" sldId="257"/>
            <ac:picMk id="3" creationId="{EE0D0F3E-A843-92E5-ABBC-F41E3CA3C922}"/>
          </ac:picMkLst>
        </pc:picChg>
        <pc:picChg chg="del">
          <ac:chgData name="Riccardo Berta" userId="c8694f89-bba4-4576-b0a8-456619ca5a8c" providerId="ADAL" clId="{89457721-8AF9-BB44-BAF2-46F7B0D7D7E8}" dt="2022-08-30T09:54:16.325" v="14" actId="478"/>
          <ac:picMkLst>
            <pc:docMk/>
            <pc:sldMk cId="0" sldId="257"/>
            <ac:picMk id="5" creationId="{692F2B73-F6B6-F2AC-BB2A-2B1020944694}"/>
          </ac:picMkLst>
        </pc:picChg>
      </pc:sldChg>
      <pc:sldChg chg="modSp mod">
        <pc:chgData name="Riccardo Berta" userId="c8694f89-bba4-4576-b0a8-456619ca5a8c" providerId="ADAL" clId="{89457721-8AF9-BB44-BAF2-46F7B0D7D7E8}" dt="2022-08-30T09:54:11.362" v="10" actId="20577"/>
        <pc:sldMkLst>
          <pc:docMk/>
          <pc:sldMk cId="3018556184" sldId="259"/>
        </pc:sldMkLst>
        <pc:spChg chg="mod">
          <ac:chgData name="Riccardo Berta" userId="c8694f89-bba4-4576-b0a8-456619ca5a8c" providerId="ADAL" clId="{89457721-8AF9-BB44-BAF2-46F7B0D7D7E8}" dt="2022-08-30T09:54:11.362" v="10" actId="20577"/>
          <ac:spMkLst>
            <pc:docMk/>
            <pc:sldMk cId="3018556184" sldId="259"/>
            <ac:spMk id="3" creationId="{38BFAA1C-1163-169B-2D77-6FEF73CC8512}"/>
          </ac:spMkLst>
        </pc:spChg>
      </pc:sldChg>
      <pc:sldChg chg="add">
        <pc:chgData name="Riccardo Berta" userId="c8694f89-bba4-4576-b0a8-456619ca5a8c" providerId="ADAL" clId="{89457721-8AF9-BB44-BAF2-46F7B0D7D7E8}" dt="2022-08-30T09:54:31.238" v="24"/>
        <pc:sldMkLst>
          <pc:docMk/>
          <pc:sldMk cId="3239712184" sldId="260"/>
        </pc:sldMkLst>
      </pc:sldChg>
      <pc:sldChg chg="del">
        <pc:chgData name="Riccardo Berta" userId="c8694f89-bba4-4576-b0a8-456619ca5a8c" providerId="ADAL" clId="{89457721-8AF9-BB44-BAF2-46F7B0D7D7E8}" dt="2022-08-30T09:54:26.068" v="19" actId="2696"/>
        <pc:sldMkLst>
          <pc:docMk/>
          <pc:sldMk cId="3692252167" sldId="260"/>
        </pc:sldMkLst>
      </pc:sldChg>
      <pc:sldChg chg="add">
        <pc:chgData name="Riccardo Berta" userId="c8694f89-bba4-4576-b0a8-456619ca5a8c" providerId="ADAL" clId="{89457721-8AF9-BB44-BAF2-46F7B0D7D7E8}" dt="2022-08-30T09:54:32.176" v="25"/>
        <pc:sldMkLst>
          <pc:docMk/>
          <pc:sldMk cId="723946338" sldId="261"/>
        </pc:sldMkLst>
      </pc:sldChg>
      <pc:sldChg chg="del">
        <pc:chgData name="Riccardo Berta" userId="c8694f89-bba4-4576-b0a8-456619ca5a8c" providerId="ADAL" clId="{89457721-8AF9-BB44-BAF2-46F7B0D7D7E8}" dt="2022-08-30T09:54:26.532" v="20" actId="2696"/>
        <pc:sldMkLst>
          <pc:docMk/>
          <pc:sldMk cId="846979211" sldId="261"/>
        </pc:sldMkLst>
      </pc:sldChg>
      <pc:sldChg chg="del">
        <pc:chgData name="Riccardo Berta" userId="c8694f89-bba4-4576-b0a8-456619ca5a8c" providerId="ADAL" clId="{89457721-8AF9-BB44-BAF2-46F7B0D7D7E8}" dt="2022-08-30T09:54:26.938" v="21" actId="2696"/>
        <pc:sldMkLst>
          <pc:docMk/>
          <pc:sldMk cId="447929702" sldId="262"/>
        </pc:sldMkLst>
      </pc:sldChg>
      <pc:sldChg chg="add">
        <pc:chgData name="Riccardo Berta" userId="c8694f89-bba4-4576-b0a8-456619ca5a8c" providerId="ADAL" clId="{89457721-8AF9-BB44-BAF2-46F7B0D7D7E8}" dt="2022-08-30T09:54:33.167" v="26"/>
        <pc:sldMkLst>
          <pc:docMk/>
          <pc:sldMk cId="1167696200" sldId="262"/>
        </pc:sldMkLst>
      </pc:sldChg>
      <pc:sldChg chg="del">
        <pc:chgData name="Riccardo Berta" userId="c8694f89-bba4-4576-b0a8-456619ca5a8c" providerId="ADAL" clId="{89457721-8AF9-BB44-BAF2-46F7B0D7D7E8}" dt="2022-08-30T09:54:27.400" v="22" actId="2696"/>
        <pc:sldMkLst>
          <pc:docMk/>
          <pc:sldMk cId="11402927" sldId="263"/>
        </pc:sldMkLst>
      </pc:sldChg>
      <pc:sldChg chg="modSp add mod">
        <pc:chgData name="Riccardo Berta" userId="c8694f89-bba4-4576-b0a8-456619ca5a8c" providerId="ADAL" clId="{89457721-8AF9-BB44-BAF2-46F7B0D7D7E8}" dt="2022-08-30T09:55:24.863" v="44" actId="20577"/>
        <pc:sldMkLst>
          <pc:docMk/>
          <pc:sldMk cId="1817587258" sldId="263"/>
        </pc:sldMkLst>
        <pc:spChg chg="mod">
          <ac:chgData name="Riccardo Berta" userId="c8694f89-bba4-4576-b0a8-456619ca5a8c" providerId="ADAL" clId="{89457721-8AF9-BB44-BAF2-46F7B0D7D7E8}" dt="2022-08-30T09:54:51.021" v="28"/>
          <ac:spMkLst>
            <pc:docMk/>
            <pc:sldMk cId="1817587258" sldId="263"/>
            <ac:spMk id="83" creationId="{00000000-0000-0000-0000-000000000000}"/>
          </ac:spMkLst>
        </pc:spChg>
        <pc:spChg chg="mod">
          <ac:chgData name="Riccardo Berta" userId="c8694f89-bba4-4576-b0a8-456619ca5a8c" providerId="ADAL" clId="{89457721-8AF9-BB44-BAF2-46F7B0D7D7E8}" dt="2022-08-30T09:55:24.863" v="44" actId="20577"/>
          <ac:spMkLst>
            <pc:docMk/>
            <pc:sldMk cId="1817587258" sldId="263"/>
            <ac:spMk id="84" creationId="{00000000-0000-0000-0000-000000000000}"/>
          </ac:spMkLst>
        </pc:spChg>
      </pc:sldChg>
      <pc:sldChg chg="del">
        <pc:chgData name="Riccardo Berta" userId="c8694f89-bba4-4576-b0a8-456619ca5a8c" providerId="ADAL" clId="{89457721-8AF9-BB44-BAF2-46F7B0D7D7E8}" dt="2022-08-30T09:54:27.959" v="23" actId="2696"/>
        <pc:sldMkLst>
          <pc:docMk/>
          <pc:sldMk cId="2794482370" sldId="264"/>
        </pc:sldMkLst>
      </pc:sldChg>
    </pc:docChg>
  </pc:docChgLst>
  <pc:docChgLst>
    <pc:chgData name="Riccardo Berta" userId="c8694f89-bba4-4576-b0a8-456619ca5a8c" providerId="ADAL" clId="{F4AAAA8C-1CB2-214C-996A-F15BCA6CB64E}"/>
    <pc:docChg chg="undo custSel addSld delSld modSld">
      <pc:chgData name="Riccardo Berta" userId="c8694f89-bba4-4576-b0a8-456619ca5a8c" providerId="ADAL" clId="{F4AAAA8C-1CB2-214C-996A-F15BCA6CB64E}" dt="2022-07-29T16:21:50.628" v="2975" actId="1076"/>
      <pc:docMkLst>
        <pc:docMk/>
      </pc:docMkLst>
      <pc:sldChg chg="modSp mod">
        <pc:chgData name="Riccardo Berta" userId="c8694f89-bba4-4576-b0a8-456619ca5a8c" providerId="ADAL" clId="{F4AAAA8C-1CB2-214C-996A-F15BCA6CB64E}" dt="2022-07-27T13:37:29.445" v="2" actId="20577"/>
        <pc:sldMkLst>
          <pc:docMk/>
          <pc:sldMk cId="0" sldId="256"/>
        </pc:sldMkLst>
        <pc:spChg chg="mod">
          <ac:chgData name="Riccardo Berta" userId="c8694f89-bba4-4576-b0a8-456619ca5a8c" providerId="ADAL" clId="{F4AAAA8C-1CB2-214C-996A-F15BCA6CB64E}" dt="2022-07-27T13:37:29.445" v="2" actId="20577"/>
          <ac:spMkLst>
            <pc:docMk/>
            <pc:sldMk cId="0" sldId="256"/>
            <ac:spMk id="62" creationId="{00000000-0000-0000-0000-000000000000}"/>
          </ac:spMkLst>
        </pc:spChg>
      </pc:sldChg>
      <pc:sldChg chg="addSp modSp mod">
        <pc:chgData name="Riccardo Berta" userId="c8694f89-bba4-4576-b0a8-456619ca5a8c" providerId="ADAL" clId="{F4AAAA8C-1CB2-214C-996A-F15BCA6CB64E}" dt="2022-07-27T13:43:23.760" v="162" actId="20577"/>
        <pc:sldMkLst>
          <pc:docMk/>
          <pc:sldMk cId="0" sldId="257"/>
        </pc:sldMkLst>
        <pc:spChg chg="mod">
          <ac:chgData name="Riccardo Berta" userId="c8694f89-bba4-4576-b0a8-456619ca5a8c" providerId="ADAL" clId="{F4AAAA8C-1CB2-214C-996A-F15BCA6CB64E}" dt="2022-07-27T13:38:19.538" v="24" actId="20577"/>
          <ac:spMkLst>
            <pc:docMk/>
            <pc:sldMk cId="0" sldId="257"/>
            <ac:spMk id="83" creationId="{00000000-0000-0000-0000-000000000000}"/>
          </ac:spMkLst>
        </pc:spChg>
        <pc:spChg chg="mod">
          <ac:chgData name="Riccardo Berta" userId="c8694f89-bba4-4576-b0a8-456619ca5a8c" providerId="ADAL" clId="{F4AAAA8C-1CB2-214C-996A-F15BCA6CB64E}" dt="2022-07-27T13:43:23.760" v="162" actId="20577"/>
          <ac:spMkLst>
            <pc:docMk/>
            <pc:sldMk cId="0" sldId="257"/>
            <ac:spMk id="84" creationId="{00000000-0000-0000-0000-000000000000}"/>
          </ac:spMkLst>
        </pc:spChg>
        <pc:picChg chg="add mod">
          <ac:chgData name="Riccardo Berta" userId="c8694f89-bba4-4576-b0a8-456619ca5a8c" providerId="ADAL" clId="{F4AAAA8C-1CB2-214C-996A-F15BCA6CB64E}" dt="2022-07-27T13:43:02.813" v="153" actId="1076"/>
          <ac:picMkLst>
            <pc:docMk/>
            <pc:sldMk cId="0" sldId="257"/>
            <ac:picMk id="3" creationId="{E337B85C-FAA8-CC41-92F2-13E0228E3B65}"/>
          </ac:picMkLst>
        </pc:picChg>
      </pc:sldChg>
      <pc:sldChg chg="modSp del">
        <pc:chgData name="Riccardo Berta" userId="c8694f89-bba4-4576-b0a8-456619ca5a8c" providerId="ADAL" clId="{F4AAAA8C-1CB2-214C-996A-F15BCA6CB64E}" dt="2022-07-27T13:43:43.714" v="164" actId="2696"/>
        <pc:sldMkLst>
          <pc:docMk/>
          <pc:sldMk cId="1899110855" sldId="258"/>
        </pc:sldMkLst>
        <pc:spChg chg="mod">
          <ac:chgData name="Riccardo Berta" userId="c8694f89-bba4-4576-b0a8-456619ca5a8c" providerId="ADAL" clId="{F4AAAA8C-1CB2-214C-996A-F15BCA6CB64E}" dt="2022-07-27T13:43:40.189" v="163"/>
          <ac:spMkLst>
            <pc:docMk/>
            <pc:sldMk cId="1899110855" sldId="258"/>
            <ac:spMk id="2" creationId="{9A367158-2E24-E90C-7ECC-502AB323ED05}"/>
          </ac:spMkLst>
        </pc:spChg>
      </pc:sldChg>
      <pc:sldChg chg="addSp delSp modSp mod">
        <pc:chgData name="Riccardo Berta" userId="c8694f89-bba4-4576-b0a8-456619ca5a8c" providerId="ADAL" clId="{F4AAAA8C-1CB2-214C-996A-F15BCA6CB64E}" dt="2022-07-29T16:13:43.411" v="2890" actId="20577"/>
        <pc:sldMkLst>
          <pc:docMk/>
          <pc:sldMk cId="3018556184" sldId="259"/>
        </pc:sldMkLst>
        <pc:spChg chg="mod">
          <ac:chgData name="Riccardo Berta" userId="c8694f89-bba4-4576-b0a8-456619ca5a8c" providerId="ADAL" clId="{F4AAAA8C-1CB2-214C-996A-F15BCA6CB64E}" dt="2022-07-29T16:13:43.411" v="2890" actId="20577"/>
          <ac:spMkLst>
            <pc:docMk/>
            <pc:sldMk cId="3018556184" sldId="259"/>
            <ac:spMk id="3" creationId="{38BFAA1C-1163-169B-2D77-6FEF73CC8512}"/>
          </ac:spMkLst>
        </pc:spChg>
        <pc:picChg chg="add del mod">
          <ac:chgData name="Riccardo Berta" userId="c8694f89-bba4-4576-b0a8-456619ca5a8c" providerId="ADAL" clId="{F4AAAA8C-1CB2-214C-996A-F15BCA6CB64E}" dt="2022-07-29T07:13:37.040" v="2021" actId="21"/>
          <ac:picMkLst>
            <pc:docMk/>
            <pc:sldMk cId="3018556184" sldId="259"/>
            <ac:picMk id="5" creationId="{3D57D188-F23C-A5F1-8770-234AC5C0F8CD}"/>
          </ac:picMkLst>
        </pc:picChg>
      </pc:sldChg>
      <pc:sldChg chg="del">
        <pc:chgData name="Riccardo Berta" userId="c8694f89-bba4-4576-b0a8-456619ca5a8c" providerId="ADAL" clId="{F4AAAA8C-1CB2-214C-996A-F15BCA6CB64E}" dt="2022-07-27T13:43:45.045" v="165" actId="2696"/>
        <pc:sldMkLst>
          <pc:docMk/>
          <pc:sldMk cId="1104208334" sldId="260"/>
        </pc:sldMkLst>
      </pc:sldChg>
      <pc:sldChg chg="addSp delSp modSp add mod">
        <pc:chgData name="Riccardo Berta" userId="c8694f89-bba4-4576-b0a8-456619ca5a8c" providerId="ADAL" clId="{F4AAAA8C-1CB2-214C-996A-F15BCA6CB64E}" dt="2022-07-28T05:47:21.216" v="337" actId="1076"/>
        <pc:sldMkLst>
          <pc:docMk/>
          <pc:sldMk cId="2119751735" sldId="260"/>
        </pc:sldMkLst>
        <pc:spChg chg="mod">
          <ac:chgData name="Riccardo Berta" userId="c8694f89-bba4-4576-b0a8-456619ca5a8c" providerId="ADAL" clId="{F4AAAA8C-1CB2-214C-996A-F15BCA6CB64E}" dt="2022-07-27T13:45:31.917" v="177" actId="20577"/>
          <ac:spMkLst>
            <pc:docMk/>
            <pc:sldMk cId="2119751735" sldId="260"/>
            <ac:spMk id="83" creationId="{00000000-0000-0000-0000-000000000000}"/>
          </ac:spMkLst>
        </pc:spChg>
        <pc:spChg chg="mod">
          <ac:chgData name="Riccardo Berta" userId="c8694f89-bba4-4576-b0a8-456619ca5a8c" providerId="ADAL" clId="{F4AAAA8C-1CB2-214C-996A-F15BCA6CB64E}" dt="2022-07-28T05:46:51.692" v="332" actId="20577"/>
          <ac:spMkLst>
            <pc:docMk/>
            <pc:sldMk cId="2119751735" sldId="260"/>
            <ac:spMk id="84" creationId="{00000000-0000-0000-0000-000000000000}"/>
          </ac:spMkLst>
        </pc:spChg>
        <pc:grpChg chg="add mod">
          <ac:chgData name="Riccardo Berta" userId="c8694f89-bba4-4576-b0a8-456619ca5a8c" providerId="ADAL" clId="{F4AAAA8C-1CB2-214C-996A-F15BCA6CB64E}" dt="2022-07-28T05:47:21.216" v="337" actId="1076"/>
          <ac:grpSpMkLst>
            <pc:docMk/>
            <pc:sldMk cId="2119751735" sldId="260"/>
            <ac:grpSpMk id="7" creationId="{489CA0CE-5F21-4BF4-5B0C-E98A8FC5FDD8}"/>
          </ac:grpSpMkLst>
        </pc:grpChg>
        <pc:picChg chg="del">
          <ac:chgData name="Riccardo Berta" userId="c8694f89-bba4-4576-b0a8-456619ca5a8c" providerId="ADAL" clId="{F4AAAA8C-1CB2-214C-996A-F15BCA6CB64E}" dt="2022-07-27T13:45:46.742" v="181" actId="478"/>
          <ac:picMkLst>
            <pc:docMk/>
            <pc:sldMk cId="2119751735" sldId="260"/>
            <ac:picMk id="3" creationId="{E337B85C-FAA8-CC41-92F2-13E0228E3B65}"/>
          </ac:picMkLst>
        </pc:picChg>
        <pc:picChg chg="add mod">
          <ac:chgData name="Riccardo Berta" userId="c8694f89-bba4-4576-b0a8-456619ca5a8c" providerId="ADAL" clId="{F4AAAA8C-1CB2-214C-996A-F15BCA6CB64E}" dt="2022-07-28T05:45:35.354" v="315" actId="164"/>
          <ac:picMkLst>
            <pc:docMk/>
            <pc:sldMk cId="2119751735" sldId="260"/>
            <ac:picMk id="4" creationId="{BEB555A5-8E8F-EF63-4BD5-BDB8C5B0448C}"/>
          </ac:picMkLst>
        </pc:picChg>
        <pc:picChg chg="add mod">
          <ac:chgData name="Riccardo Berta" userId="c8694f89-bba4-4576-b0a8-456619ca5a8c" providerId="ADAL" clId="{F4AAAA8C-1CB2-214C-996A-F15BCA6CB64E}" dt="2022-07-28T05:45:35.354" v="315" actId="164"/>
          <ac:picMkLst>
            <pc:docMk/>
            <pc:sldMk cId="2119751735" sldId="260"/>
            <ac:picMk id="6" creationId="{177C8D6D-02B1-C754-62AE-4DE123A1F0A3}"/>
          </ac:picMkLst>
        </pc:picChg>
        <pc:picChg chg="add mod">
          <ac:chgData name="Riccardo Berta" userId="c8694f89-bba4-4576-b0a8-456619ca5a8c" providerId="ADAL" clId="{F4AAAA8C-1CB2-214C-996A-F15BCA6CB64E}" dt="2022-07-28T05:47:04.885" v="335" actId="167"/>
          <ac:picMkLst>
            <pc:docMk/>
            <pc:sldMk cId="2119751735" sldId="260"/>
            <ac:picMk id="9" creationId="{B47B7D50-84FB-AA7F-8A99-66D4AF7E0E9D}"/>
          </ac:picMkLst>
        </pc:picChg>
      </pc:sldChg>
      <pc:sldChg chg="del">
        <pc:chgData name="Riccardo Berta" userId="c8694f89-bba4-4576-b0a8-456619ca5a8c" providerId="ADAL" clId="{F4AAAA8C-1CB2-214C-996A-F15BCA6CB64E}" dt="2022-07-27T13:43:46.058" v="166" actId="2696"/>
        <pc:sldMkLst>
          <pc:docMk/>
          <pc:sldMk cId="1290395919" sldId="261"/>
        </pc:sldMkLst>
      </pc:sldChg>
      <pc:sldChg chg="delSp modSp add mod">
        <pc:chgData name="Riccardo Berta" userId="c8694f89-bba4-4576-b0a8-456619ca5a8c" providerId="ADAL" clId="{F4AAAA8C-1CB2-214C-996A-F15BCA6CB64E}" dt="2022-07-28T06:08:36.900" v="979" actId="20577"/>
        <pc:sldMkLst>
          <pc:docMk/>
          <pc:sldMk cId="2389937581" sldId="261"/>
        </pc:sldMkLst>
        <pc:spChg chg="mod">
          <ac:chgData name="Riccardo Berta" userId="c8694f89-bba4-4576-b0a8-456619ca5a8c" providerId="ADAL" clId="{F4AAAA8C-1CB2-214C-996A-F15BCA6CB64E}" dt="2022-07-28T05:48:31.210" v="384" actId="20577"/>
          <ac:spMkLst>
            <pc:docMk/>
            <pc:sldMk cId="2389937581" sldId="261"/>
            <ac:spMk id="83" creationId="{00000000-0000-0000-0000-000000000000}"/>
          </ac:spMkLst>
        </pc:spChg>
        <pc:spChg chg="mod">
          <ac:chgData name="Riccardo Berta" userId="c8694f89-bba4-4576-b0a8-456619ca5a8c" providerId="ADAL" clId="{F4AAAA8C-1CB2-214C-996A-F15BCA6CB64E}" dt="2022-07-28T06:08:36.900" v="979" actId="20577"/>
          <ac:spMkLst>
            <pc:docMk/>
            <pc:sldMk cId="2389937581" sldId="261"/>
            <ac:spMk id="84" creationId="{00000000-0000-0000-0000-000000000000}"/>
          </ac:spMkLst>
        </pc:spChg>
        <pc:picChg chg="del">
          <ac:chgData name="Riccardo Berta" userId="c8694f89-bba4-4576-b0a8-456619ca5a8c" providerId="ADAL" clId="{F4AAAA8C-1CB2-214C-996A-F15BCA6CB64E}" dt="2022-07-28T05:48:38.627" v="386" actId="478"/>
          <ac:picMkLst>
            <pc:docMk/>
            <pc:sldMk cId="2389937581" sldId="261"/>
            <ac:picMk id="3" creationId="{E337B85C-FAA8-CC41-92F2-13E0228E3B65}"/>
          </ac:picMkLst>
        </pc:picChg>
      </pc:sldChg>
      <pc:sldChg chg="addSp delSp modSp add mod">
        <pc:chgData name="Riccardo Berta" userId="c8694f89-bba4-4576-b0a8-456619ca5a8c" providerId="ADAL" clId="{F4AAAA8C-1CB2-214C-996A-F15BCA6CB64E}" dt="2022-07-28T06:20:33.799" v="1324" actId="58"/>
        <pc:sldMkLst>
          <pc:docMk/>
          <pc:sldMk cId="1270389364" sldId="262"/>
        </pc:sldMkLst>
        <pc:spChg chg="mod">
          <ac:chgData name="Riccardo Berta" userId="c8694f89-bba4-4576-b0a8-456619ca5a8c" providerId="ADAL" clId="{F4AAAA8C-1CB2-214C-996A-F15BCA6CB64E}" dt="2022-07-28T06:09:05.210" v="991" actId="20577"/>
          <ac:spMkLst>
            <pc:docMk/>
            <pc:sldMk cId="1270389364" sldId="262"/>
            <ac:spMk id="83" creationId="{00000000-0000-0000-0000-000000000000}"/>
          </ac:spMkLst>
        </pc:spChg>
        <pc:spChg chg="mod">
          <ac:chgData name="Riccardo Berta" userId="c8694f89-bba4-4576-b0a8-456619ca5a8c" providerId="ADAL" clId="{F4AAAA8C-1CB2-214C-996A-F15BCA6CB64E}" dt="2022-07-28T06:20:33.799" v="1324" actId="58"/>
          <ac:spMkLst>
            <pc:docMk/>
            <pc:sldMk cId="1270389364" sldId="262"/>
            <ac:spMk id="84" creationId="{00000000-0000-0000-0000-000000000000}"/>
          </ac:spMkLst>
        </pc:spChg>
        <pc:picChg chg="del">
          <ac:chgData name="Riccardo Berta" userId="c8694f89-bba4-4576-b0a8-456619ca5a8c" providerId="ADAL" clId="{F4AAAA8C-1CB2-214C-996A-F15BCA6CB64E}" dt="2022-07-28T06:09:15.678" v="996" actId="478"/>
          <ac:picMkLst>
            <pc:docMk/>
            <pc:sldMk cId="1270389364" sldId="262"/>
            <ac:picMk id="3" creationId="{E337B85C-FAA8-CC41-92F2-13E0228E3B65}"/>
          </ac:picMkLst>
        </pc:picChg>
        <pc:picChg chg="add mod">
          <ac:chgData name="Riccardo Berta" userId="c8694f89-bba4-4576-b0a8-456619ca5a8c" providerId="ADAL" clId="{F4AAAA8C-1CB2-214C-996A-F15BCA6CB64E}" dt="2022-07-28T06:17:50.208" v="1230" actId="1036"/>
          <ac:picMkLst>
            <pc:docMk/>
            <pc:sldMk cId="1270389364" sldId="262"/>
            <ac:picMk id="4" creationId="{AB9A4B8B-5326-C7E4-06B6-378D995D5B26}"/>
          </ac:picMkLst>
        </pc:picChg>
      </pc:sldChg>
      <pc:sldChg chg="del">
        <pc:chgData name="Riccardo Berta" userId="c8694f89-bba4-4576-b0a8-456619ca5a8c" providerId="ADAL" clId="{F4AAAA8C-1CB2-214C-996A-F15BCA6CB64E}" dt="2022-07-27T13:43:47.251" v="167" actId="2696"/>
        <pc:sldMkLst>
          <pc:docMk/>
          <pc:sldMk cId="4130549615" sldId="262"/>
        </pc:sldMkLst>
      </pc:sldChg>
      <pc:sldChg chg="modSp add mod">
        <pc:chgData name="Riccardo Berta" userId="c8694f89-bba4-4576-b0a8-456619ca5a8c" providerId="ADAL" clId="{F4AAAA8C-1CB2-214C-996A-F15BCA6CB64E}" dt="2022-07-29T07:18:15.970" v="2126" actId="1076"/>
        <pc:sldMkLst>
          <pc:docMk/>
          <pc:sldMk cId="2644872656" sldId="263"/>
        </pc:sldMkLst>
        <pc:spChg chg="mod">
          <ac:chgData name="Riccardo Berta" userId="c8694f89-bba4-4576-b0a8-456619ca5a8c" providerId="ADAL" clId="{F4AAAA8C-1CB2-214C-996A-F15BCA6CB64E}" dt="2022-07-28T13:41:46.191" v="1354" actId="20577"/>
          <ac:spMkLst>
            <pc:docMk/>
            <pc:sldMk cId="2644872656" sldId="263"/>
            <ac:spMk id="83" creationId="{00000000-0000-0000-0000-000000000000}"/>
          </ac:spMkLst>
        </pc:spChg>
        <pc:spChg chg="mod">
          <ac:chgData name="Riccardo Berta" userId="c8694f89-bba4-4576-b0a8-456619ca5a8c" providerId="ADAL" clId="{F4AAAA8C-1CB2-214C-996A-F15BCA6CB64E}" dt="2022-07-29T07:18:15.970" v="2126" actId="1076"/>
          <ac:spMkLst>
            <pc:docMk/>
            <pc:sldMk cId="2644872656" sldId="263"/>
            <ac:spMk id="84" creationId="{00000000-0000-0000-0000-000000000000}"/>
          </ac:spMkLst>
        </pc:spChg>
      </pc:sldChg>
      <pc:sldChg chg="del">
        <pc:chgData name="Riccardo Berta" userId="c8694f89-bba4-4576-b0a8-456619ca5a8c" providerId="ADAL" clId="{F4AAAA8C-1CB2-214C-996A-F15BCA6CB64E}" dt="2022-07-27T13:43:48.139" v="168" actId="2696"/>
        <pc:sldMkLst>
          <pc:docMk/>
          <pc:sldMk cId="3102138681" sldId="263"/>
        </pc:sldMkLst>
      </pc:sldChg>
      <pc:sldChg chg="modSp add mod">
        <pc:chgData name="Riccardo Berta" userId="c8694f89-bba4-4576-b0a8-456619ca5a8c" providerId="ADAL" clId="{F4AAAA8C-1CB2-214C-996A-F15BCA6CB64E}" dt="2022-07-28T13:59:43.403" v="1794" actId="20577"/>
        <pc:sldMkLst>
          <pc:docMk/>
          <pc:sldMk cId="1681389695" sldId="264"/>
        </pc:sldMkLst>
        <pc:spChg chg="mod">
          <ac:chgData name="Riccardo Berta" userId="c8694f89-bba4-4576-b0a8-456619ca5a8c" providerId="ADAL" clId="{F4AAAA8C-1CB2-214C-996A-F15BCA6CB64E}" dt="2022-07-28T13:55:27.771" v="1667" actId="20577"/>
          <ac:spMkLst>
            <pc:docMk/>
            <pc:sldMk cId="1681389695" sldId="264"/>
            <ac:spMk id="83" creationId="{00000000-0000-0000-0000-000000000000}"/>
          </ac:spMkLst>
        </pc:spChg>
        <pc:spChg chg="mod">
          <ac:chgData name="Riccardo Berta" userId="c8694f89-bba4-4576-b0a8-456619ca5a8c" providerId="ADAL" clId="{F4AAAA8C-1CB2-214C-996A-F15BCA6CB64E}" dt="2022-07-28T13:59:43.403" v="1794" actId="20577"/>
          <ac:spMkLst>
            <pc:docMk/>
            <pc:sldMk cId="1681389695" sldId="264"/>
            <ac:spMk id="84" creationId="{00000000-0000-0000-0000-000000000000}"/>
          </ac:spMkLst>
        </pc:spChg>
      </pc:sldChg>
      <pc:sldChg chg="del">
        <pc:chgData name="Riccardo Berta" userId="c8694f89-bba4-4576-b0a8-456619ca5a8c" providerId="ADAL" clId="{F4AAAA8C-1CB2-214C-996A-F15BCA6CB64E}" dt="2022-07-27T13:43:49.652" v="169" actId="2696"/>
        <pc:sldMkLst>
          <pc:docMk/>
          <pc:sldMk cId="2113557187" sldId="264"/>
        </pc:sldMkLst>
      </pc:sldChg>
      <pc:sldChg chg="del">
        <pc:chgData name="Riccardo Berta" userId="c8694f89-bba4-4576-b0a8-456619ca5a8c" providerId="ADAL" clId="{F4AAAA8C-1CB2-214C-996A-F15BCA6CB64E}" dt="2022-07-27T13:43:57.658" v="170" actId="2696"/>
        <pc:sldMkLst>
          <pc:docMk/>
          <pc:sldMk cId="2045385232" sldId="265"/>
        </pc:sldMkLst>
      </pc:sldChg>
      <pc:sldChg chg="addSp modSp add mod">
        <pc:chgData name="Riccardo Berta" userId="c8694f89-bba4-4576-b0a8-456619ca5a8c" providerId="ADAL" clId="{F4AAAA8C-1CB2-214C-996A-F15BCA6CB64E}" dt="2022-07-29T07:15:19.612" v="2059" actId="1037"/>
        <pc:sldMkLst>
          <pc:docMk/>
          <pc:sldMk cId="2862573505" sldId="265"/>
        </pc:sldMkLst>
        <pc:spChg chg="mod">
          <ac:chgData name="Riccardo Berta" userId="c8694f89-bba4-4576-b0a8-456619ca5a8c" providerId="ADAL" clId="{F4AAAA8C-1CB2-214C-996A-F15BCA6CB64E}" dt="2022-07-28T14:01:34.242" v="1824" actId="20577"/>
          <ac:spMkLst>
            <pc:docMk/>
            <pc:sldMk cId="2862573505" sldId="265"/>
            <ac:spMk id="83" creationId="{00000000-0000-0000-0000-000000000000}"/>
          </ac:spMkLst>
        </pc:spChg>
        <pc:spChg chg="mod">
          <ac:chgData name="Riccardo Berta" userId="c8694f89-bba4-4576-b0a8-456619ca5a8c" providerId="ADAL" clId="{F4AAAA8C-1CB2-214C-996A-F15BCA6CB64E}" dt="2022-07-29T07:14:51.920" v="2043" actId="1076"/>
          <ac:spMkLst>
            <pc:docMk/>
            <pc:sldMk cId="2862573505" sldId="265"/>
            <ac:spMk id="84" creationId="{00000000-0000-0000-0000-000000000000}"/>
          </ac:spMkLst>
        </pc:spChg>
        <pc:picChg chg="add mod">
          <ac:chgData name="Riccardo Berta" userId="c8694f89-bba4-4576-b0a8-456619ca5a8c" providerId="ADAL" clId="{F4AAAA8C-1CB2-214C-996A-F15BCA6CB64E}" dt="2022-07-29T07:14:07.899" v="2027" actId="1076"/>
          <ac:picMkLst>
            <pc:docMk/>
            <pc:sldMk cId="2862573505" sldId="265"/>
            <ac:picMk id="3" creationId="{E5BCAA50-F768-A24F-D65F-DC7B97A8A06C}"/>
          </ac:picMkLst>
        </pc:picChg>
        <pc:picChg chg="add mod">
          <ac:chgData name="Riccardo Berta" userId="c8694f89-bba4-4576-b0a8-456619ca5a8c" providerId="ADAL" clId="{F4AAAA8C-1CB2-214C-996A-F15BCA6CB64E}" dt="2022-07-29T07:15:19.612" v="2059" actId="1037"/>
          <ac:picMkLst>
            <pc:docMk/>
            <pc:sldMk cId="2862573505" sldId="265"/>
            <ac:picMk id="5" creationId="{743A1BA3-6E04-AB8A-9650-4CD776CB6A72}"/>
          </ac:picMkLst>
        </pc:picChg>
        <pc:picChg chg="add mod">
          <ac:chgData name="Riccardo Berta" userId="c8694f89-bba4-4576-b0a8-456619ca5a8c" providerId="ADAL" clId="{F4AAAA8C-1CB2-214C-996A-F15BCA6CB64E}" dt="2022-07-29T07:15:08.710" v="2051" actId="1037"/>
          <ac:picMkLst>
            <pc:docMk/>
            <pc:sldMk cId="2862573505" sldId="265"/>
            <ac:picMk id="6" creationId="{9C1ABB64-8085-F0EF-1388-6AF4DB3909BB}"/>
          </ac:picMkLst>
        </pc:picChg>
      </pc:sldChg>
      <pc:sldChg chg="modSp add mod">
        <pc:chgData name="Riccardo Berta" userId="c8694f89-bba4-4576-b0a8-456619ca5a8c" providerId="ADAL" clId="{F4AAAA8C-1CB2-214C-996A-F15BCA6CB64E}" dt="2022-07-29T15:42:16.243" v="2364" actId="404"/>
        <pc:sldMkLst>
          <pc:docMk/>
          <pc:sldMk cId="4181844165" sldId="266"/>
        </pc:sldMkLst>
        <pc:spChg chg="mod">
          <ac:chgData name="Riccardo Berta" userId="c8694f89-bba4-4576-b0a8-456619ca5a8c" providerId="ADAL" clId="{F4AAAA8C-1CB2-214C-996A-F15BCA6CB64E}" dt="2022-07-29T07:11:57.611" v="2016"/>
          <ac:spMkLst>
            <pc:docMk/>
            <pc:sldMk cId="4181844165" sldId="266"/>
            <ac:spMk id="83" creationId="{00000000-0000-0000-0000-000000000000}"/>
          </ac:spMkLst>
        </pc:spChg>
        <pc:spChg chg="mod">
          <ac:chgData name="Riccardo Berta" userId="c8694f89-bba4-4576-b0a8-456619ca5a8c" providerId="ADAL" clId="{F4AAAA8C-1CB2-214C-996A-F15BCA6CB64E}" dt="2022-07-29T15:42:16.243" v="2364" actId="404"/>
          <ac:spMkLst>
            <pc:docMk/>
            <pc:sldMk cId="4181844165" sldId="266"/>
            <ac:spMk id="84" creationId="{00000000-0000-0000-0000-000000000000}"/>
          </ac:spMkLst>
        </pc:spChg>
      </pc:sldChg>
      <pc:sldChg chg="addSp delSp modSp add mod">
        <pc:chgData name="Riccardo Berta" userId="c8694f89-bba4-4576-b0a8-456619ca5a8c" providerId="ADAL" clId="{F4AAAA8C-1CB2-214C-996A-F15BCA6CB64E}" dt="2022-07-29T16:21:50.628" v="2975" actId="1076"/>
        <pc:sldMkLst>
          <pc:docMk/>
          <pc:sldMk cId="216455838" sldId="267"/>
        </pc:sldMkLst>
        <pc:spChg chg="mod">
          <ac:chgData name="Riccardo Berta" userId="c8694f89-bba4-4576-b0a8-456619ca5a8c" providerId="ADAL" clId="{F4AAAA8C-1CB2-214C-996A-F15BCA6CB64E}" dt="2022-07-29T16:21:40.165" v="2974" actId="20577"/>
          <ac:spMkLst>
            <pc:docMk/>
            <pc:sldMk cId="216455838" sldId="267"/>
            <ac:spMk id="83" creationId="{00000000-0000-0000-0000-000000000000}"/>
          </ac:spMkLst>
        </pc:spChg>
        <pc:spChg chg="mod">
          <ac:chgData name="Riccardo Berta" userId="c8694f89-bba4-4576-b0a8-456619ca5a8c" providerId="ADAL" clId="{F4AAAA8C-1CB2-214C-996A-F15BCA6CB64E}" dt="2022-07-29T16:21:04.813" v="2957" actId="20577"/>
          <ac:spMkLst>
            <pc:docMk/>
            <pc:sldMk cId="216455838" sldId="267"/>
            <ac:spMk id="84" creationId="{00000000-0000-0000-0000-000000000000}"/>
          </ac:spMkLst>
        </pc:spChg>
        <pc:picChg chg="add del">
          <ac:chgData name="Riccardo Berta" userId="c8694f89-bba4-4576-b0a8-456619ca5a8c" providerId="ADAL" clId="{F4AAAA8C-1CB2-214C-996A-F15BCA6CB64E}" dt="2022-07-29T15:53:24.645" v="2396" actId="478"/>
          <ac:picMkLst>
            <pc:docMk/>
            <pc:sldMk cId="216455838" sldId="267"/>
            <ac:picMk id="2" creationId="{F4FCEF60-8194-3CD6-BE60-E133D5DF313E}"/>
          </ac:picMkLst>
        </pc:picChg>
        <pc:picChg chg="add mod">
          <ac:chgData name="Riccardo Berta" userId="c8694f89-bba4-4576-b0a8-456619ca5a8c" providerId="ADAL" clId="{F4AAAA8C-1CB2-214C-996A-F15BCA6CB64E}" dt="2022-07-29T16:21:09.630" v="2958" actId="1076"/>
          <ac:picMkLst>
            <pc:docMk/>
            <pc:sldMk cId="216455838" sldId="267"/>
            <ac:picMk id="4" creationId="{E6F64BDC-73CD-7216-BA09-69DDCB93F9D4}"/>
          </ac:picMkLst>
        </pc:picChg>
        <pc:picChg chg="add mod">
          <ac:chgData name="Riccardo Berta" userId="c8694f89-bba4-4576-b0a8-456619ca5a8c" providerId="ADAL" clId="{F4AAAA8C-1CB2-214C-996A-F15BCA6CB64E}" dt="2022-07-29T16:21:50.628" v="2975" actId="1076"/>
          <ac:picMkLst>
            <pc:docMk/>
            <pc:sldMk cId="216455838" sldId="267"/>
            <ac:picMk id="5" creationId="{3ACC4B13-0F8B-1CAD-68C4-DF5DFDB1BD88}"/>
          </ac:picMkLst>
        </pc:picChg>
      </pc:sldChg>
      <pc:sldChg chg="modSp add mod">
        <pc:chgData name="Riccardo Berta" userId="c8694f89-bba4-4576-b0a8-456619ca5a8c" providerId="ADAL" clId="{F4AAAA8C-1CB2-214C-996A-F15BCA6CB64E}" dt="2022-07-29T16:13:07.544" v="2873" actId="20577"/>
        <pc:sldMkLst>
          <pc:docMk/>
          <pc:sldMk cId="925286286" sldId="268"/>
        </pc:sldMkLst>
        <pc:spChg chg="mod">
          <ac:chgData name="Riccardo Berta" userId="c8694f89-bba4-4576-b0a8-456619ca5a8c" providerId="ADAL" clId="{F4AAAA8C-1CB2-214C-996A-F15BCA6CB64E}" dt="2022-07-29T16:00:31.322" v="2504"/>
          <ac:spMkLst>
            <pc:docMk/>
            <pc:sldMk cId="925286286" sldId="268"/>
            <ac:spMk id="83" creationId="{00000000-0000-0000-0000-000000000000}"/>
          </ac:spMkLst>
        </pc:spChg>
        <pc:spChg chg="mod">
          <ac:chgData name="Riccardo Berta" userId="c8694f89-bba4-4576-b0a8-456619ca5a8c" providerId="ADAL" clId="{F4AAAA8C-1CB2-214C-996A-F15BCA6CB64E}" dt="2022-07-29T16:13:07.544" v="2873" actId="20577"/>
          <ac:spMkLst>
            <pc:docMk/>
            <pc:sldMk cId="925286286" sldId="268"/>
            <ac:spMk id="84" creationId="{00000000-0000-0000-0000-000000000000}"/>
          </ac:spMkLst>
        </pc:spChg>
      </pc:sldChg>
      <pc:sldChg chg="addSp modSp add mod">
        <pc:chgData name="Riccardo Berta" userId="c8694f89-bba4-4576-b0a8-456619ca5a8c" providerId="ADAL" clId="{F4AAAA8C-1CB2-214C-996A-F15BCA6CB64E}" dt="2022-07-29T16:20:35.039" v="2951" actId="962"/>
        <pc:sldMkLst>
          <pc:docMk/>
          <pc:sldMk cId="3471997037" sldId="269"/>
        </pc:sldMkLst>
        <pc:spChg chg="mod">
          <ac:chgData name="Riccardo Berta" userId="c8694f89-bba4-4576-b0a8-456619ca5a8c" providerId="ADAL" clId="{F4AAAA8C-1CB2-214C-996A-F15BCA6CB64E}" dt="2022-07-29T16:17:02.750" v="2922" actId="20577"/>
          <ac:spMkLst>
            <pc:docMk/>
            <pc:sldMk cId="3471997037" sldId="269"/>
            <ac:spMk id="83" creationId="{00000000-0000-0000-0000-000000000000}"/>
          </ac:spMkLst>
        </pc:spChg>
        <pc:spChg chg="mod">
          <ac:chgData name="Riccardo Berta" userId="c8694f89-bba4-4576-b0a8-456619ca5a8c" providerId="ADAL" clId="{F4AAAA8C-1CB2-214C-996A-F15BCA6CB64E}" dt="2022-07-29T16:18:45.638" v="2948" actId="20577"/>
          <ac:spMkLst>
            <pc:docMk/>
            <pc:sldMk cId="3471997037" sldId="269"/>
            <ac:spMk id="84" creationId="{00000000-0000-0000-0000-000000000000}"/>
          </ac:spMkLst>
        </pc:spChg>
        <pc:picChg chg="add mod">
          <ac:chgData name="Riccardo Berta" userId="c8694f89-bba4-4576-b0a8-456619ca5a8c" providerId="ADAL" clId="{F4AAAA8C-1CB2-214C-996A-F15BCA6CB64E}" dt="2022-07-29T16:20:35.039" v="2951" actId="962"/>
          <ac:picMkLst>
            <pc:docMk/>
            <pc:sldMk cId="3471997037" sldId="269"/>
            <ac:picMk id="3" creationId="{471AFF0B-7713-10C4-E8A3-3EDBC8FE0FD9}"/>
          </ac:picMkLst>
        </pc:picChg>
      </pc:sldChg>
      <pc:sldChg chg="add">
        <pc:chgData name="Riccardo Berta" userId="c8694f89-bba4-4576-b0a8-456619ca5a8c" providerId="ADAL" clId="{F4AAAA8C-1CB2-214C-996A-F15BCA6CB64E}" dt="2022-07-28T14:01:20.148" v="1808"/>
        <pc:sldMkLst>
          <pc:docMk/>
          <pc:sldMk cId="3130917410" sldId="270"/>
        </pc:sldMkLst>
      </pc:sldChg>
      <pc:sldChg chg="add">
        <pc:chgData name="Riccardo Berta" userId="c8694f89-bba4-4576-b0a8-456619ca5a8c" providerId="ADAL" clId="{F4AAAA8C-1CB2-214C-996A-F15BCA6CB64E}" dt="2022-07-28T14:01:20.483" v="1809"/>
        <pc:sldMkLst>
          <pc:docMk/>
          <pc:sldMk cId="2266699268" sldId="271"/>
        </pc:sldMkLst>
      </pc:sldChg>
    </pc:docChg>
  </pc:docChgLst>
  <pc:docChgLst>
    <pc:chgData name="Riccardo Berta" userId="c8694f89-bba4-4576-b0a8-456619ca5a8c" providerId="ADAL" clId="{4967B734-A465-2844-BA15-7FBACE49D2F8}"/>
    <pc:docChg chg="undo redo custSel addSld delSld modSld sldOrd">
      <pc:chgData name="Riccardo Berta" userId="c8694f89-bba4-4576-b0a8-456619ca5a8c" providerId="ADAL" clId="{4967B734-A465-2844-BA15-7FBACE49D2F8}" dt="2022-10-10T05:41:52.141" v="2700" actId="1036"/>
      <pc:docMkLst>
        <pc:docMk/>
      </pc:docMkLst>
      <pc:sldChg chg="modSp mod">
        <pc:chgData name="Riccardo Berta" userId="c8694f89-bba4-4576-b0a8-456619ca5a8c" providerId="ADAL" clId="{4967B734-A465-2844-BA15-7FBACE49D2F8}" dt="2022-10-04T09:21:06.296" v="1514" actId="790"/>
        <pc:sldMkLst>
          <pc:docMk/>
          <pc:sldMk cId="0" sldId="256"/>
        </pc:sldMkLst>
        <pc:spChg chg="mod">
          <ac:chgData name="Riccardo Berta" userId="c8694f89-bba4-4576-b0a8-456619ca5a8c" providerId="ADAL" clId="{4967B734-A465-2844-BA15-7FBACE49D2F8}" dt="2022-10-04T09:21:06.296" v="1514" actId="790"/>
          <ac:spMkLst>
            <pc:docMk/>
            <pc:sldMk cId="0" sldId="256"/>
            <ac:spMk id="62" creationId="{00000000-0000-0000-0000-000000000000}"/>
          </ac:spMkLst>
        </pc:spChg>
      </pc:sldChg>
      <pc:sldChg chg="delSp modSp mod">
        <pc:chgData name="Riccardo Berta" userId="c8694f89-bba4-4576-b0a8-456619ca5a8c" providerId="ADAL" clId="{4967B734-A465-2844-BA15-7FBACE49D2F8}" dt="2022-10-05T05:37:06.487" v="2566" actId="20577"/>
        <pc:sldMkLst>
          <pc:docMk/>
          <pc:sldMk cId="0" sldId="257"/>
        </pc:sldMkLst>
        <pc:spChg chg="mod">
          <ac:chgData name="Riccardo Berta" userId="c8694f89-bba4-4576-b0a8-456619ca5a8c" providerId="ADAL" clId="{4967B734-A465-2844-BA15-7FBACE49D2F8}" dt="2022-10-04T06:59:58.583" v="222" actId="20577"/>
          <ac:spMkLst>
            <pc:docMk/>
            <pc:sldMk cId="0" sldId="257"/>
            <ac:spMk id="83" creationId="{00000000-0000-0000-0000-000000000000}"/>
          </ac:spMkLst>
        </pc:spChg>
        <pc:spChg chg="mod">
          <ac:chgData name="Riccardo Berta" userId="c8694f89-bba4-4576-b0a8-456619ca5a8c" providerId="ADAL" clId="{4967B734-A465-2844-BA15-7FBACE49D2F8}" dt="2022-10-05T05:37:06.487" v="2566" actId="20577"/>
          <ac:spMkLst>
            <pc:docMk/>
            <pc:sldMk cId="0" sldId="257"/>
            <ac:spMk id="84" creationId="{00000000-0000-0000-0000-000000000000}"/>
          </ac:spMkLst>
        </pc:spChg>
        <pc:picChg chg="del">
          <ac:chgData name="Riccardo Berta" userId="c8694f89-bba4-4576-b0a8-456619ca5a8c" providerId="ADAL" clId="{4967B734-A465-2844-BA15-7FBACE49D2F8}" dt="2022-10-04T06:53:54.793" v="41" actId="478"/>
          <ac:picMkLst>
            <pc:docMk/>
            <pc:sldMk cId="0" sldId="257"/>
            <ac:picMk id="2" creationId="{1E81BD5B-9F1C-4180-0225-A6FA7F7521E2}"/>
          </ac:picMkLst>
        </pc:picChg>
      </pc:sldChg>
      <pc:sldChg chg="del">
        <pc:chgData name="Riccardo Berta" userId="c8694f89-bba4-4576-b0a8-456619ca5a8c" providerId="ADAL" clId="{4967B734-A465-2844-BA15-7FBACE49D2F8}" dt="2022-10-04T06:54:03.310" v="50" actId="2696"/>
        <pc:sldMkLst>
          <pc:docMk/>
          <pc:sldMk cId="3018556184" sldId="259"/>
        </pc:sldMkLst>
      </pc:sldChg>
      <pc:sldChg chg="del">
        <pc:chgData name="Riccardo Berta" userId="c8694f89-bba4-4576-b0a8-456619ca5a8c" providerId="ADAL" clId="{4967B734-A465-2844-BA15-7FBACE49D2F8}" dt="2022-10-04T06:54:03.809" v="51" actId="2696"/>
        <pc:sldMkLst>
          <pc:docMk/>
          <pc:sldMk cId="723946338" sldId="261"/>
        </pc:sldMkLst>
      </pc:sldChg>
      <pc:sldChg chg="modSp mod">
        <pc:chgData name="Riccardo Berta" userId="c8694f89-bba4-4576-b0a8-456619ca5a8c" providerId="ADAL" clId="{4967B734-A465-2844-BA15-7FBACE49D2F8}" dt="2022-10-04T09:53:48.313" v="2176" actId="1076"/>
        <pc:sldMkLst>
          <pc:docMk/>
          <pc:sldMk cId="0" sldId="264"/>
        </pc:sldMkLst>
        <pc:spChg chg="mod">
          <ac:chgData name="Riccardo Berta" userId="c8694f89-bba4-4576-b0a8-456619ca5a8c" providerId="ADAL" clId="{4967B734-A465-2844-BA15-7FBACE49D2F8}" dt="2022-10-04T09:53:48.313" v="2176" actId="1076"/>
          <ac:spMkLst>
            <pc:docMk/>
            <pc:sldMk cId="0" sldId="264"/>
            <ac:spMk id="84" creationId="{00000000-0000-0000-0000-000000000000}"/>
          </ac:spMkLst>
        </pc:spChg>
      </pc:sldChg>
      <pc:sldChg chg="del">
        <pc:chgData name="Riccardo Berta" userId="c8694f89-bba4-4576-b0a8-456619ca5a8c" providerId="ADAL" clId="{4967B734-A465-2844-BA15-7FBACE49D2F8}" dt="2022-10-04T06:54:04.269" v="52" actId="2696"/>
        <pc:sldMkLst>
          <pc:docMk/>
          <pc:sldMk cId="2752186034" sldId="265"/>
        </pc:sldMkLst>
      </pc:sldChg>
      <pc:sldChg chg="addSp modSp add mod">
        <pc:chgData name="Riccardo Berta" userId="c8694f89-bba4-4576-b0a8-456619ca5a8c" providerId="ADAL" clId="{4967B734-A465-2844-BA15-7FBACE49D2F8}" dt="2022-10-05T05:38:43.218" v="2573" actId="20577"/>
        <pc:sldMkLst>
          <pc:docMk/>
          <pc:sldMk cId="4260925133" sldId="265"/>
        </pc:sldMkLst>
        <pc:spChg chg="mod">
          <ac:chgData name="Riccardo Berta" userId="c8694f89-bba4-4576-b0a8-456619ca5a8c" providerId="ADAL" clId="{4967B734-A465-2844-BA15-7FBACE49D2F8}" dt="2022-10-04T07:03:57.181" v="300" actId="20577"/>
          <ac:spMkLst>
            <pc:docMk/>
            <pc:sldMk cId="4260925133" sldId="265"/>
            <ac:spMk id="83" creationId="{00000000-0000-0000-0000-000000000000}"/>
          </ac:spMkLst>
        </pc:spChg>
        <pc:spChg chg="mod">
          <ac:chgData name="Riccardo Berta" userId="c8694f89-bba4-4576-b0a8-456619ca5a8c" providerId="ADAL" clId="{4967B734-A465-2844-BA15-7FBACE49D2F8}" dt="2022-10-05T05:38:43.218" v="2573" actId="20577"/>
          <ac:spMkLst>
            <pc:docMk/>
            <pc:sldMk cId="4260925133" sldId="265"/>
            <ac:spMk id="84" creationId="{00000000-0000-0000-0000-000000000000}"/>
          </ac:spMkLst>
        </pc:spChg>
        <pc:picChg chg="add mod">
          <ac:chgData name="Riccardo Berta" userId="c8694f89-bba4-4576-b0a8-456619ca5a8c" providerId="ADAL" clId="{4967B734-A465-2844-BA15-7FBACE49D2F8}" dt="2022-10-04T07:04:48.519" v="307" actId="167"/>
          <ac:picMkLst>
            <pc:docMk/>
            <pc:sldMk cId="4260925133" sldId="265"/>
            <ac:picMk id="3" creationId="{674E15D2-3951-6F58-7582-C0EB4A615F1D}"/>
          </ac:picMkLst>
        </pc:picChg>
      </pc:sldChg>
      <pc:sldChg chg="addSp delSp modSp add mod">
        <pc:chgData name="Riccardo Berta" userId="c8694f89-bba4-4576-b0a8-456619ca5a8c" providerId="ADAL" clId="{4967B734-A465-2844-BA15-7FBACE49D2F8}" dt="2022-10-05T05:43:30.967" v="2628" actId="20577"/>
        <pc:sldMkLst>
          <pc:docMk/>
          <pc:sldMk cId="2074499598" sldId="266"/>
        </pc:sldMkLst>
        <pc:spChg chg="mod">
          <ac:chgData name="Riccardo Berta" userId="c8694f89-bba4-4576-b0a8-456619ca5a8c" providerId="ADAL" clId="{4967B734-A465-2844-BA15-7FBACE49D2F8}" dt="2022-10-04T08:27:30.224" v="813" actId="20577"/>
          <ac:spMkLst>
            <pc:docMk/>
            <pc:sldMk cId="2074499598" sldId="266"/>
            <ac:spMk id="83" creationId="{00000000-0000-0000-0000-000000000000}"/>
          </ac:spMkLst>
        </pc:spChg>
        <pc:spChg chg="mod">
          <ac:chgData name="Riccardo Berta" userId="c8694f89-bba4-4576-b0a8-456619ca5a8c" providerId="ADAL" clId="{4967B734-A465-2844-BA15-7FBACE49D2F8}" dt="2022-10-05T05:43:30.967" v="2628" actId="20577"/>
          <ac:spMkLst>
            <pc:docMk/>
            <pc:sldMk cId="2074499598" sldId="266"/>
            <ac:spMk id="84" creationId="{00000000-0000-0000-0000-000000000000}"/>
          </ac:spMkLst>
        </pc:spChg>
        <pc:picChg chg="add del mod">
          <ac:chgData name="Riccardo Berta" userId="c8694f89-bba4-4576-b0a8-456619ca5a8c" providerId="ADAL" clId="{4967B734-A465-2844-BA15-7FBACE49D2F8}" dt="2022-10-04T08:28:52.112" v="847" actId="478"/>
          <ac:picMkLst>
            <pc:docMk/>
            <pc:sldMk cId="2074499598" sldId="266"/>
            <ac:picMk id="3" creationId="{44D37D90-9379-A202-D5CB-57A361B7ED10}"/>
          </ac:picMkLst>
        </pc:picChg>
      </pc:sldChg>
      <pc:sldChg chg="addSp delSp modSp add mod ord">
        <pc:chgData name="Riccardo Berta" userId="c8694f89-bba4-4576-b0a8-456619ca5a8c" providerId="ADAL" clId="{4967B734-A465-2844-BA15-7FBACE49D2F8}" dt="2022-10-05T05:40:18.404" v="2582" actId="20577"/>
        <pc:sldMkLst>
          <pc:docMk/>
          <pc:sldMk cId="2259674710" sldId="267"/>
        </pc:sldMkLst>
        <pc:spChg chg="mod">
          <ac:chgData name="Riccardo Berta" userId="c8694f89-bba4-4576-b0a8-456619ca5a8c" providerId="ADAL" clId="{4967B734-A465-2844-BA15-7FBACE49D2F8}" dt="2022-10-04T07:10:58.043" v="468" actId="20577"/>
          <ac:spMkLst>
            <pc:docMk/>
            <pc:sldMk cId="2259674710" sldId="267"/>
            <ac:spMk id="83" creationId="{00000000-0000-0000-0000-000000000000}"/>
          </ac:spMkLst>
        </pc:spChg>
        <pc:spChg chg="mod">
          <ac:chgData name="Riccardo Berta" userId="c8694f89-bba4-4576-b0a8-456619ca5a8c" providerId="ADAL" clId="{4967B734-A465-2844-BA15-7FBACE49D2F8}" dt="2022-10-05T05:40:18.404" v="2582" actId="20577"/>
          <ac:spMkLst>
            <pc:docMk/>
            <pc:sldMk cId="2259674710" sldId="267"/>
            <ac:spMk id="84" creationId="{00000000-0000-0000-0000-000000000000}"/>
          </ac:spMkLst>
        </pc:spChg>
        <pc:grpChg chg="add mod">
          <ac:chgData name="Riccardo Berta" userId="c8694f89-bba4-4576-b0a8-456619ca5a8c" providerId="ADAL" clId="{4967B734-A465-2844-BA15-7FBACE49D2F8}" dt="2022-10-04T07:10:46.067" v="451" actId="1076"/>
          <ac:grpSpMkLst>
            <pc:docMk/>
            <pc:sldMk cId="2259674710" sldId="267"/>
            <ac:grpSpMk id="8" creationId="{76E119E0-3152-62BD-BDB3-39042BF2F1A5}"/>
          </ac:grpSpMkLst>
        </pc:grpChg>
        <pc:grpChg chg="add mod">
          <ac:chgData name="Riccardo Berta" userId="c8694f89-bba4-4576-b0a8-456619ca5a8c" providerId="ADAL" clId="{4967B734-A465-2844-BA15-7FBACE49D2F8}" dt="2022-10-04T07:10:41.433" v="450" actId="1076"/>
          <ac:grpSpMkLst>
            <pc:docMk/>
            <pc:sldMk cId="2259674710" sldId="267"/>
            <ac:grpSpMk id="13" creationId="{06C159A0-B8B5-40E9-02ED-983116530DFD}"/>
          </ac:grpSpMkLst>
        </pc:grpChg>
        <pc:picChg chg="add del mod">
          <ac:chgData name="Riccardo Berta" userId="c8694f89-bba4-4576-b0a8-456619ca5a8c" providerId="ADAL" clId="{4967B734-A465-2844-BA15-7FBACE49D2F8}" dt="2022-10-04T07:09:16.200" v="426" actId="478"/>
          <ac:picMkLst>
            <pc:docMk/>
            <pc:sldMk cId="2259674710" sldId="267"/>
            <ac:picMk id="3" creationId="{2ABEDA67-0163-D4F3-A664-9064A870FA11}"/>
          </ac:picMkLst>
        </pc:picChg>
        <pc:picChg chg="add mod">
          <ac:chgData name="Riccardo Berta" userId="c8694f89-bba4-4576-b0a8-456619ca5a8c" providerId="ADAL" clId="{4967B734-A465-2844-BA15-7FBACE49D2F8}" dt="2022-10-04T07:09:56.780" v="438" actId="164"/>
          <ac:picMkLst>
            <pc:docMk/>
            <pc:sldMk cId="2259674710" sldId="267"/>
            <ac:picMk id="5" creationId="{32BFCBAB-B883-C97F-EB56-9BCA8EFD7C98}"/>
          </ac:picMkLst>
        </pc:picChg>
        <pc:picChg chg="add mod">
          <ac:chgData name="Riccardo Berta" userId="c8694f89-bba4-4576-b0a8-456619ca5a8c" providerId="ADAL" clId="{4967B734-A465-2844-BA15-7FBACE49D2F8}" dt="2022-10-04T07:09:56.780" v="438" actId="164"/>
          <ac:picMkLst>
            <pc:docMk/>
            <pc:sldMk cId="2259674710" sldId="267"/>
            <ac:picMk id="7" creationId="{40DBC67E-51C8-0100-997A-3D832D4D8980}"/>
          </ac:picMkLst>
        </pc:picChg>
        <pc:picChg chg="add mod">
          <ac:chgData name="Riccardo Berta" userId="c8694f89-bba4-4576-b0a8-456619ca5a8c" providerId="ADAL" clId="{4967B734-A465-2844-BA15-7FBACE49D2F8}" dt="2022-10-04T07:10:38.910" v="449" actId="164"/>
          <ac:picMkLst>
            <pc:docMk/>
            <pc:sldMk cId="2259674710" sldId="267"/>
            <ac:picMk id="10" creationId="{CE457A6C-F4AE-07DF-22FD-0203427E5E4D}"/>
          </ac:picMkLst>
        </pc:picChg>
        <pc:picChg chg="add mod">
          <ac:chgData name="Riccardo Berta" userId="c8694f89-bba4-4576-b0a8-456619ca5a8c" providerId="ADAL" clId="{4967B734-A465-2844-BA15-7FBACE49D2F8}" dt="2022-10-04T07:10:38.910" v="449" actId="164"/>
          <ac:picMkLst>
            <pc:docMk/>
            <pc:sldMk cId="2259674710" sldId="267"/>
            <ac:picMk id="12" creationId="{C697C6E3-A578-4BB5-2F96-37B0F860D0FA}"/>
          </ac:picMkLst>
        </pc:picChg>
      </pc:sldChg>
      <pc:sldChg chg="addSp delSp modSp add mod ord">
        <pc:chgData name="Riccardo Berta" userId="c8694f89-bba4-4576-b0a8-456619ca5a8c" providerId="ADAL" clId="{4967B734-A465-2844-BA15-7FBACE49D2F8}" dt="2022-10-04T08:21:03.314" v="615" actId="20577"/>
        <pc:sldMkLst>
          <pc:docMk/>
          <pc:sldMk cId="2756532613" sldId="268"/>
        </pc:sldMkLst>
        <pc:spChg chg="mod">
          <ac:chgData name="Riccardo Berta" userId="c8694f89-bba4-4576-b0a8-456619ca5a8c" providerId="ADAL" clId="{4967B734-A465-2844-BA15-7FBACE49D2F8}" dt="2022-10-04T08:19:34.413" v="566" actId="20577"/>
          <ac:spMkLst>
            <pc:docMk/>
            <pc:sldMk cId="2756532613" sldId="268"/>
            <ac:spMk id="83" creationId="{00000000-0000-0000-0000-000000000000}"/>
          </ac:spMkLst>
        </pc:spChg>
        <pc:spChg chg="mod">
          <ac:chgData name="Riccardo Berta" userId="c8694f89-bba4-4576-b0a8-456619ca5a8c" providerId="ADAL" clId="{4967B734-A465-2844-BA15-7FBACE49D2F8}" dt="2022-10-04T08:21:03.314" v="615" actId="20577"/>
          <ac:spMkLst>
            <pc:docMk/>
            <pc:sldMk cId="2756532613" sldId="268"/>
            <ac:spMk id="84" creationId="{00000000-0000-0000-0000-000000000000}"/>
          </ac:spMkLst>
        </pc:spChg>
        <pc:picChg chg="add del mod">
          <ac:chgData name="Riccardo Berta" userId="c8694f89-bba4-4576-b0a8-456619ca5a8c" providerId="ADAL" clId="{4967B734-A465-2844-BA15-7FBACE49D2F8}" dt="2022-10-04T08:20:02.584" v="570" actId="21"/>
          <ac:picMkLst>
            <pc:docMk/>
            <pc:sldMk cId="2756532613" sldId="268"/>
            <ac:picMk id="3" creationId="{98442946-176C-875C-17DD-8426B4357AF0}"/>
          </ac:picMkLst>
        </pc:picChg>
      </pc:sldChg>
      <pc:sldChg chg="addSp delSp modSp add mod ord">
        <pc:chgData name="Riccardo Berta" userId="c8694f89-bba4-4576-b0a8-456619ca5a8c" providerId="ADAL" clId="{4967B734-A465-2844-BA15-7FBACE49D2F8}" dt="2022-10-04T08:22:30.428" v="629" actId="20577"/>
        <pc:sldMkLst>
          <pc:docMk/>
          <pc:sldMk cId="3950372499" sldId="269"/>
        </pc:sldMkLst>
        <pc:spChg chg="add del mod">
          <ac:chgData name="Riccardo Berta" userId="c8694f89-bba4-4576-b0a8-456619ca5a8c" providerId="ADAL" clId="{4967B734-A465-2844-BA15-7FBACE49D2F8}" dt="2022-10-04T08:21:20.713" v="620" actId="478"/>
          <ac:spMkLst>
            <pc:docMk/>
            <pc:sldMk cId="3950372499" sldId="269"/>
            <ac:spMk id="4" creationId="{39E4D033-B0C4-D65C-AF4F-60006E851E46}"/>
          </ac:spMkLst>
        </pc:spChg>
        <pc:spChg chg="mod">
          <ac:chgData name="Riccardo Berta" userId="c8694f89-bba4-4576-b0a8-456619ca5a8c" providerId="ADAL" clId="{4967B734-A465-2844-BA15-7FBACE49D2F8}" dt="2022-10-04T08:22:30.428" v="629" actId="20577"/>
          <ac:spMkLst>
            <pc:docMk/>
            <pc:sldMk cId="3950372499" sldId="269"/>
            <ac:spMk id="83" creationId="{00000000-0000-0000-0000-000000000000}"/>
          </ac:spMkLst>
        </pc:spChg>
        <pc:spChg chg="del">
          <ac:chgData name="Riccardo Berta" userId="c8694f89-bba4-4576-b0a8-456619ca5a8c" providerId="ADAL" clId="{4967B734-A465-2844-BA15-7FBACE49D2F8}" dt="2022-10-04T08:21:12.185" v="617" actId="478"/>
          <ac:spMkLst>
            <pc:docMk/>
            <pc:sldMk cId="3950372499" sldId="269"/>
            <ac:spMk id="84" creationId="{00000000-0000-0000-0000-000000000000}"/>
          </ac:spMkLst>
        </pc:spChg>
        <pc:picChg chg="add del mod modCrop">
          <ac:chgData name="Riccardo Berta" userId="c8694f89-bba4-4576-b0a8-456619ca5a8c" providerId="ADAL" clId="{4967B734-A465-2844-BA15-7FBACE49D2F8}" dt="2022-10-04T08:22:28.190" v="625" actId="1076"/>
          <ac:picMkLst>
            <pc:docMk/>
            <pc:sldMk cId="3950372499" sldId="269"/>
            <ac:picMk id="2" creationId="{DD7459EB-2FB9-EE3F-1B0C-BEEC31DF7753}"/>
          </ac:picMkLst>
        </pc:picChg>
      </pc:sldChg>
      <pc:sldChg chg="addSp delSp modSp add mod">
        <pc:chgData name="Riccardo Berta" userId="c8694f89-bba4-4576-b0a8-456619ca5a8c" providerId="ADAL" clId="{4967B734-A465-2844-BA15-7FBACE49D2F8}" dt="2022-10-04T08:30:10.946" v="871" actId="1076"/>
        <pc:sldMkLst>
          <pc:docMk/>
          <pc:sldMk cId="3668836689" sldId="270"/>
        </pc:sldMkLst>
        <pc:spChg chg="add del mod">
          <ac:chgData name="Riccardo Berta" userId="c8694f89-bba4-4576-b0a8-456619ca5a8c" providerId="ADAL" clId="{4967B734-A465-2844-BA15-7FBACE49D2F8}" dt="2022-10-04T08:28:59.088" v="849" actId="478"/>
          <ac:spMkLst>
            <pc:docMk/>
            <pc:sldMk cId="3668836689" sldId="270"/>
            <ac:spMk id="3" creationId="{ADD0BEAE-9DF8-C7CC-E5FD-45BD4BBED0AD}"/>
          </ac:spMkLst>
        </pc:spChg>
        <pc:spChg chg="mod">
          <ac:chgData name="Riccardo Berta" userId="c8694f89-bba4-4576-b0a8-456619ca5a8c" providerId="ADAL" clId="{4967B734-A465-2844-BA15-7FBACE49D2F8}" dt="2022-10-04T08:29:04.981" v="863" actId="20577"/>
          <ac:spMkLst>
            <pc:docMk/>
            <pc:sldMk cId="3668836689" sldId="270"/>
            <ac:spMk id="83" creationId="{00000000-0000-0000-0000-000000000000}"/>
          </ac:spMkLst>
        </pc:spChg>
        <pc:spChg chg="del">
          <ac:chgData name="Riccardo Berta" userId="c8694f89-bba4-4576-b0a8-456619ca5a8c" providerId="ADAL" clId="{4967B734-A465-2844-BA15-7FBACE49D2F8}" dt="2022-10-04T08:28:56.705" v="848" actId="478"/>
          <ac:spMkLst>
            <pc:docMk/>
            <pc:sldMk cId="3668836689" sldId="270"/>
            <ac:spMk id="84" creationId="{00000000-0000-0000-0000-000000000000}"/>
          </ac:spMkLst>
        </pc:spChg>
        <pc:picChg chg="add mod modCrop">
          <ac:chgData name="Riccardo Berta" userId="c8694f89-bba4-4576-b0a8-456619ca5a8c" providerId="ADAL" clId="{4967B734-A465-2844-BA15-7FBACE49D2F8}" dt="2022-10-04T08:30:10.946" v="871" actId="1076"/>
          <ac:picMkLst>
            <pc:docMk/>
            <pc:sldMk cId="3668836689" sldId="270"/>
            <ac:picMk id="4" creationId="{577B3EB2-1884-58A5-AA7F-C288CC12280D}"/>
          </ac:picMkLst>
        </pc:picChg>
      </pc:sldChg>
      <pc:sldChg chg="addSp modSp add mod">
        <pc:chgData name="Riccardo Berta" userId="c8694f89-bba4-4576-b0a8-456619ca5a8c" providerId="ADAL" clId="{4967B734-A465-2844-BA15-7FBACE49D2F8}" dt="2022-10-04T08:33:08.776" v="912" actId="1076"/>
        <pc:sldMkLst>
          <pc:docMk/>
          <pc:sldMk cId="1894295752" sldId="271"/>
        </pc:sldMkLst>
        <pc:spChg chg="mod">
          <ac:chgData name="Riccardo Berta" userId="c8694f89-bba4-4576-b0a8-456619ca5a8c" providerId="ADAL" clId="{4967B734-A465-2844-BA15-7FBACE49D2F8}" dt="2022-10-04T08:30:25.791" v="874" actId="20577"/>
          <ac:spMkLst>
            <pc:docMk/>
            <pc:sldMk cId="1894295752" sldId="271"/>
            <ac:spMk id="83" creationId="{00000000-0000-0000-0000-000000000000}"/>
          </ac:spMkLst>
        </pc:spChg>
        <pc:spChg chg="mod">
          <ac:chgData name="Riccardo Berta" userId="c8694f89-bba4-4576-b0a8-456619ca5a8c" providerId="ADAL" clId="{4967B734-A465-2844-BA15-7FBACE49D2F8}" dt="2022-10-04T08:33:01.838" v="909" actId="1035"/>
          <ac:spMkLst>
            <pc:docMk/>
            <pc:sldMk cId="1894295752" sldId="271"/>
            <ac:spMk id="84" creationId="{00000000-0000-0000-0000-000000000000}"/>
          </ac:spMkLst>
        </pc:spChg>
        <pc:picChg chg="add mod">
          <ac:chgData name="Riccardo Berta" userId="c8694f89-bba4-4576-b0a8-456619ca5a8c" providerId="ADAL" clId="{4967B734-A465-2844-BA15-7FBACE49D2F8}" dt="2022-10-04T08:33:08.776" v="912" actId="1076"/>
          <ac:picMkLst>
            <pc:docMk/>
            <pc:sldMk cId="1894295752" sldId="271"/>
            <ac:picMk id="3" creationId="{B5A2D85B-25EA-51CE-30EE-5FCC2A5BCEE7}"/>
          </ac:picMkLst>
        </pc:picChg>
      </pc:sldChg>
      <pc:sldChg chg="del">
        <pc:chgData name="Riccardo Berta" userId="c8694f89-bba4-4576-b0a8-456619ca5a8c" providerId="ADAL" clId="{4967B734-A465-2844-BA15-7FBACE49D2F8}" dt="2022-10-04T06:54:05.175" v="54" actId="2696"/>
        <pc:sldMkLst>
          <pc:docMk/>
          <pc:sldMk cId="1942012932" sldId="271"/>
        </pc:sldMkLst>
      </pc:sldChg>
      <pc:sldChg chg="addSp modSp add mod">
        <pc:chgData name="Riccardo Berta" userId="c8694f89-bba4-4576-b0a8-456619ca5a8c" providerId="ADAL" clId="{4967B734-A465-2844-BA15-7FBACE49D2F8}" dt="2022-10-05T05:45:21.155" v="2636" actId="20577"/>
        <pc:sldMkLst>
          <pc:docMk/>
          <pc:sldMk cId="732868139" sldId="272"/>
        </pc:sldMkLst>
        <pc:spChg chg="mod">
          <ac:chgData name="Riccardo Berta" userId="c8694f89-bba4-4576-b0a8-456619ca5a8c" providerId="ADAL" clId="{4967B734-A465-2844-BA15-7FBACE49D2F8}" dt="2022-10-04T08:33:38.186" v="939" actId="20577"/>
          <ac:spMkLst>
            <pc:docMk/>
            <pc:sldMk cId="732868139" sldId="272"/>
            <ac:spMk id="83" creationId="{00000000-0000-0000-0000-000000000000}"/>
          </ac:spMkLst>
        </pc:spChg>
        <pc:spChg chg="mod">
          <ac:chgData name="Riccardo Berta" userId="c8694f89-bba4-4576-b0a8-456619ca5a8c" providerId="ADAL" clId="{4967B734-A465-2844-BA15-7FBACE49D2F8}" dt="2022-10-05T05:45:21.155" v="2636" actId="20577"/>
          <ac:spMkLst>
            <pc:docMk/>
            <pc:sldMk cId="732868139" sldId="272"/>
            <ac:spMk id="84" creationId="{00000000-0000-0000-0000-000000000000}"/>
          </ac:spMkLst>
        </pc:spChg>
        <pc:picChg chg="add mod">
          <ac:chgData name="Riccardo Berta" userId="c8694f89-bba4-4576-b0a8-456619ca5a8c" providerId="ADAL" clId="{4967B734-A465-2844-BA15-7FBACE49D2F8}" dt="2022-10-04T08:36:29.105" v="1008" actId="1076"/>
          <ac:picMkLst>
            <pc:docMk/>
            <pc:sldMk cId="732868139" sldId="272"/>
            <ac:picMk id="3" creationId="{06C364F7-5AEB-D00D-6586-D30FF7199764}"/>
          </ac:picMkLst>
        </pc:picChg>
      </pc:sldChg>
      <pc:sldChg chg="addSp delSp modSp add mod">
        <pc:chgData name="Riccardo Berta" userId="c8694f89-bba4-4576-b0a8-456619ca5a8c" providerId="ADAL" clId="{4967B734-A465-2844-BA15-7FBACE49D2F8}" dt="2022-10-04T08:54:59.469" v="1509" actId="20577"/>
        <pc:sldMkLst>
          <pc:docMk/>
          <pc:sldMk cId="3859598341" sldId="273"/>
        </pc:sldMkLst>
        <pc:spChg chg="add del">
          <ac:chgData name="Riccardo Berta" userId="c8694f89-bba4-4576-b0a8-456619ca5a8c" providerId="ADAL" clId="{4967B734-A465-2844-BA15-7FBACE49D2F8}" dt="2022-10-04T08:40:47.038" v="1073" actId="478"/>
          <ac:spMkLst>
            <pc:docMk/>
            <pc:sldMk cId="3859598341" sldId="273"/>
            <ac:spMk id="5" creationId="{4BD7BBB3-7BD1-8528-AAC5-76102E39DEBE}"/>
          </ac:spMkLst>
        </pc:spChg>
        <pc:spChg chg="mod">
          <ac:chgData name="Riccardo Berta" userId="c8694f89-bba4-4576-b0a8-456619ca5a8c" providerId="ADAL" clId="{4967B734-A465-2844-BA15-7FBACE49D2F8}" dt="2022-10-04T08:54:59.469" v="1509" actId="20577"/>
          <ac:spMkLst>
            <pc:docMk/>
            <pc:sldMk cId="3859598341" sldId="273"/>
            <ac:spMk id="83" creationId="{00000000-0000-0000-0000-000000000000}"/>
          </ac:spMkLst>
        </pc:spChg>
        <pc:spChg chg="mod">
          <ac:chgData name="Riccardo Berta" userId="c8694f89-bba4-4576-b0a8-456619ca5a8c" providerId="ADAL" clId="{4967B734-A465-2844-BA15-7FBACE49D2F8}" dt="2022-10-04T08:50:37.924" v="1412" actId="113"/>
          <ac:spMkLst>
            <pc:docMk/>
            <pc:sldMk cId="3859598341" sldId="273"/>
            <ac:spMk id="84" creationId="{00000000-0000-0000-0000-000000000000}"/>
          </ac:spMkLst>
        </pc:spChg>
        <pc:picChg chg="add del mod">
          <ac:chgData name="Riccardo Berta" userId="c8694f89-bba4-4576-b0a8-456619ca5a8c" providerId="ADAL" clId="{4967B734-A465-2844-BA15-7FBACE49D2F8}" dt="2022-10-04T08:40:42.684" v="1072" actId="478"/>
          <ac:picMkLst>
            <pc:docMk/>
            <pc:sldMk cId="3859598341" sldId="273"/>
            <ac:picMk id="3" creationId="{20386706-AA10-6FE6-3018-AE4EEDC01050}"/>
          </ac:picMkLst>
        </pc:picChg>
        <pc:picChg chg="add mod">
          <ac:chgData name="Riccardo Berta" userId="c8694f89-bba4-4576-b0a8-456619ca5a8c" providerId="ADAL" clId="{4967B734-A465-2844-BA15-7FBACE49D2F8}" dt="2022-10-04T08:50:21.355" v="1410" actId="1076"/>
          <ac:picMkLst>
            <pc:docMk/>
            <pc:sldMk cId="3859598341" sldId="273"/>
            <ac:picMk id="7" creationId="{3AA9CA5E-B11C-5354-F133-CC2410A67F28}"/>
          </ac:picMkLst>
        </pc:picChg>
      </pc:sldChg>
      <pc:sldChg chg="addSp modSp add mod">
        <pc:chgData name="Riccardo Berta" userId="c8694f89-bba4-4576-b0a8-456619ca5a8c" providerId="ADAL" clId="{4967B734-A465-2844-BA15-7FBACE49D2F8}" dt="2022-10-04T08:55:10.050" v="1510" actId="1076"/>
        <pc:sldMkLst>
          <pc:docMk/>
          <pc:sldMk cId="2213323745" sldId="274"/>
        </pc:sldMkLst>
        <pc:spChg chg="mod">
          <ac:chgData name="Riccardo Berta" userId="c8694f89-bba4-4576-b0a8-456619ca5a8c" providerId="ADAL" clId="{4967B734-A465-2844-BA15-7FBACE49D2F8}" dt="2022-10-04T08:54:47.815" v="1503" actId="20577"/>
          <ac:spMkLst>
            <pc:docMk/>
            <pc:sldMk cId="2213323745" sldId="274"/>
            <ac:spMk id="83" creationId="{00000000-0000-0000-0000-000000000000}"/>
          </ac:spMkLst>
        </pc:spChg>
        <pc:spChg chg="mod">
          <ac:chgData name="Riccardo Berta" userId="c8694f89-bba4-4576-b0a8-456619ca5a8c" providerId="ADAL" clId="{4967B734-A465-2844-BA15-7FBACE49D2F8}" dt="2022-10-04T08:54:36.556" v="1475" actId="5793"/>
          <ac:spMkLst>
            <pc:docMk/>
            <pc:sldMk cId="2213323745" sldId="274"/>
            <ac:spMk id="84" creationId="{00000000-0000-0000-0000-000000000000}"/>
          </ac:spMkLst>
        </pc:spChg>
        <pc:picChg chg="add mod">
          <ac:chgData name="Riccardo Berta" userId="c8694f89-bba4-4576-b0a8-456619ca5a8c" providerId="ADAL" clId="{4967B734-A465-2844-BA15-7FBACE49D2F8}" dt="2022-10-04T08:55:10.050" v="1510" actId="1076"/>
          <ac:picMkLst>
            <pc:docMk/>
            <pc:sldMk cId="2213323745" sldId="274"/>
            <ac:picMk id="3" creationId="{DC8EA310-4CEB-F6CD-8EBA-90EBC000E7D0}"/>
          </ac:picMkLst>
        </pc:picChg>
      </pc:sldChg>
      <pc:sldChg chg="del">
        <pc:chgData name="Riccardo Berta" userId="c8694f89-bba4-4576-b0a8-456619ca5a8c" providerId="ADAL" clId="{4967B734-A465-2844-BA15-7FBACE49D2F8}" dt="2022-10-04T06:54:05.569" v="55" actId="2696"/>
        <pc:sldMkLst>
          <pc:docMk/>
          <pc:sldMk cId="2759966790" sldId="274"/>
        </pc:sldMkLst>
      </pc:sldChg>
      <pc:sldChg chg="addSp modSp add mod">
        <pc:chgData name="Riccardo Berta" userId="c8694f89-bba4-4576-b0a8-456619ca5a8c" providerId="ADAL" clId="{4967B734-A465-2844-BA15-7FBACE49D2F8}" dt="2022-10-10T05:36:43.547" v="2688" actId="20577"/>
        <pc:sldMkLst>
          <pc:docMk/>
          <pc:sldMk cId="303121765" sldId="275"/>
        </pc:sldMkLst>
        <pc:spChg chg="mod">
          <ac:chgData name="Riccardo Berta" userId="c8694f89-bba4-4576-b0a8-456619ca5a8c" providerId="ADAL" clId="{4967B734-A465-2844-BA15-7FBACE49D2F8}" dt="2022-10-04T08:56:19.042" v="1513"/>
          <ac:spMkLst>
            <pc:docMk/>
            <pc:sldMk cId="303121765" sldId="275"/>
            <ac:spMk id="83" creationId="{00000000-0000-0000-0000-000000000000}"/>
          </ac:spMkLst>
        </pc:spChg>
        <pc:spChg chg="mod">
          <ac:chgData name="Riccardo Berta" userId="c8694f89-bba4-4576-b0a8-456619ca5a8c" providerId="ADAL" clId="{4967B734-A465-2844-BA15-7FBACE49D2F8}" dt="2022-10-10T05:36:43.547" v="2688" actId="20577"/>
          <ac:spMkLst>
            <pc:docMk/>
            <pc:sldMk cId="303121765" sldId="275"/>
            <ac:spMk id="84" creationId="{00000000-0000-0000-0000-000000000000}"/>
          </ac:spMkLst>
        </pc:spChg>
        <pc:picChg chg="add mod">
          <ac:chgData name="Riccardo Berta" userId="c8694f89-bba4-4576-b0a8-456619ca5a8c" providerId="ADAL" clId="{4967B734-A465-2844-BA15-7FBACE49D2F8}" dt="2022-10-04T09:29:01.183" v="1661" actId="1076"/>
          <ac:picMkLst>
            <pc:docMk/>
            <pc:sldMk cId="303121765" sldId="275"/>
            <ac:picMk id="3" creationId="{1558432E-BB9A-36EE-DEE9-411FA3BCAAC6}"/>
          </ac:picMkLst>
        </pc:picChg>
        <pc:picChg chg="add mod">
          <ac:chgData name="Riccardo Berta" userId="c8694f89-bba4-4576-b0a8-456619ca5a8c" providerId="ADAL" clId="{4967B734-A465-2844-BA15-7FBACE49D2F8}" dt="2022-10-04T09:29:10.609" v="1671" actId="1076"/>
          <ac:picMkLst>
            <pc:docMk/>
            <pc:sldMk cId="303121765" sldId="275"/>
            <ac:picMk id="5" creationId="{AFA7E6B6-E78E-79EF-CB15-0348F1C7B395}"/>
          </ac:picMkLst>
        </pc:picChg>
      </pc:sldChg>
      <pc:sldChg chg="del">
        <pc:chgData name="Riccardo Berta" userId="c8694f89-bba4-4576-b0a8-456619ca5a8c" providerId="ADAL" clId="{4967B734-A465-2844-BA15-7FBACE49D2F8}" dt="2022-10-04T06:54:06.082" v="56" actId="2696"/>
        <pc:sldMkLst>
          <pc:docMk/>
          <pc:sldMk cId="3965473342" sldId="275"/>
        </pc:sldMkLst>
      </pc:sldChg>
      <pc:sldChg chg="addSp modSp add mod">
        <pc:chgData name="Riccardo Berta" userId="c8694f89-bba4-4576-b0a8-456619ca5a8c" providerId="ADAL" clId="{4967B734-A465-2844-BA15-7FBACE49D2F8}" dt="2022-10-04T09:35:09.338" v="1844" actId="113"/>
        <pc:sldMkLst>
          <pc:docMk/>
          <pc:sldMk cId="2020526202" sldId="276"/>
        </pc:sldMkLst>
        <pc:spChg chg="mod">
          <ac:chgData name="Riccardo Berta" userId="c8694f89-bba4-4576-b0a8-456619ca5a8c" providerId="ADAL" clId="{4967B734-A465-2844-BA15-7FBACE49D2F8}" dt="2022-10-04T09:29:30.015" v="1699" actId="20577"/>
          <ac:spMkLst>
            <pc:docMk/>
            <pc:sldMk cId="2020526202" sldId="276"/>
            <ac:spMk id="83" creationId="{00000000-0000-0000-0000-000000000000}"/>
          </ac:spMkLst>
        </pc:spChg>
        <pc:spChg chg="mod">
          <ac:chgData name="Riccardo Berta" userId="c8694f89-bba4-4576-b0a8-456619ca5a8c" providerId="ADAL" clId="{4967B734-A465-2844-BA15-7FBACE49D2F8}" dt="2022-10-04T09:35:09.338" v="1844" actId="113"/>
          <ac:spMkLst>
            <pc:docMk/>
            <pc:sldMk cId="2020526202" sldId="276"/>
            <ac:spMk id="84" creationId="{00000000-0000-0000-0000-000000000000}"/>
          </ac:spMkLst>
        </pc:spChg>
        <pc:picChg chg="add mod">
          <ac:chgData name="Riccardo Berta" userId="c8694f89-bba4-4576-b0a8-456619ca5a8c" providerId="ADAL" clId="{4967B734-A465-2844-BA15-7FBACE49D2F8}" dt="2022-10-04T09:34:22.336" v="1806" actId="1076"/>
          <ac:picMkLst>
            <pc:docMk/>
            <pc:sldMk cId="2020526202" sldId="276"/>
            <ac:picMk id="3" creationId="{88ECFE04-FF14-52F4-A978-DE862D655546}"/>
          </ac:picMkLst>
        </pc:picChg>
      </pc:sldChg>
      <pc:sldChg chg="del">
        <pc:chgData name="Riccardo Berta" userId="c8694f89-bba4-4576-b0a8-456619ca5a8c" providerId="ADAL" clId="{4967B734-A465-2844-BA15-7FBACE49D2F8}" dt="2022-10-04T06:54:06.650" v="57" actId="2696"/>
        <pc:sldMkLst>
          <pc:docMk/>
          <pc:sldMk cId="3364334937" sldId="276"/>
        </pc:sldMkLst>
      </pc:sldChg>
      <pc:sldChg chg="del">
        <pc:chgData name="Riccardo Berta" userId="c8694f89-bba4-4576-b0a8-456619ca5a8c" providerId="ADAL" clId="{4967B734-A465-2844-BA15-7FBACE49D2F8}" dt="2022-10-04T06:54:07.117" v="58" actId="2696"/>
        <pc:sldMkLst>
          <pc:docMk/>
          <pc:sldMk cId="2920432797" sldId="277"/>
        </pc:sldMkLst>
      </pc:sldChg>
      <pc:sldChg chg="addSp modSp add mod">
        <pc:chgData name="Riccardo Berta" userId="c8694f89-bba4-4576-b0a8-456619ca5a8c" providerId="ADAL" clId="{4967B734-A465-2844-BA15-7FBACE49D2F8}" dt="2022-10-10T05:38:42.742" v="2693" actId="20577"/>
        <pc:sldMkLst>
          <pc:docMk/>
          <pc:sldMk cId="3156887330" sldId="277"/>
        </pc:sldMkLst>
        <pc:spChg chg="mod">
          <ac:chgData name="Riccardo Berta" userId="c8694f89-bba4-4576-b0a8-456619ca5a8c" providerId="ADAL" clId="{4967B734-A465-2844-BA15-7FBACE49D2F8}" dt="2022-10-04T09:34:47.105" v="1828" actId="20577"/>
          <ac:spMkLst>
            <pc:docMk/>
            <pc:sldMk cId="3156887330" sldId="277"/>
            <ac:spMk id="83" creationId="{00000000-0000-0000-0000-000000000000}"/>
          </ac:spMkLst>
        </pc:spChg>
        <pc:spChg chg="mod">
          <ac:chgData name="Riccardo Berta" userId="c8694f89-bba4-4576-b0a8-456619ca5a8c" providerId="ADAL" clId="{4967B734-A465-2844-BA15-7FBACE49D2F8}" dt="2022-10-10T05:38:42.742" v="2693" actId="20577"/>
          <ac:spMkLst>
            <pc:docMk/>
            <pc:sldMk cId="3156887330" sldId="277"/>
            <ac:spMk id="84" creationId="{00000000-0000-0000-0000-000000000000}"/>
          </ac:spMkLst>
        </pc:spChg>
        <pc:picChg chg="add mod">
          <ac:chgData name="Riccardo Berta" userId="c8694f89-bba4-4576-b0a8-456619ca5a8c" providerId="ADAL" clId="{4967B734-A465-2844-BA15-7FBACE49D2F8}" dt="2022-10-04T09:39:19.764" v="1943" actId="1076"/>
          <ac:picMkLst>
            <pc:docMk/>
            <pc:sldMk cId="3156887330" sldId="277"/>
            <ac:picMk id="3" creationId="{EC767993-3E78-5F54-36E2-E40875AD49A1}"/>
          </ac:picMkLst>
        </pc:picChg>
      </pc:sldChg>
      <pc:sldChg chg="addSp modSp add mod">
        <pc:chgData name="Riccardo Berta" userId="c8694f89-bba4-4576-b0a8-456619ca5a8c" providerId="ADAL" clId="{4967B734-A465-2844-BA15-7FBACE49D2F8}" dt="2022-10-04T09:50:43.485" v="2061" actId="1076"/>
        <pc:sldMkLst>
          <pc:docMk/>
          <pc:sldMk cId="1586284290" sldId="278"/>
        </pc:sldMkLst>
        <pc:spChg chg="mod">
          <ac:chgData name="Riccardo Berta" userId="c8694f89-bba4-4576-b0a8-456619ca5a8c" providerId="ADAL" clId="{4967B734-A465-2844-BA15-7FBACE49D2F8}" dt="2022-10-04T09:39:46.696" v="1972" actId="20577"/>
          <ac:spMkLst>
            <pc:docMk/>
            <pc:sldMk cId="1586284290" sldId="278"/>
            <ac:spMk id="83" creationId="{00000000-0000-0000-0000-000000000000}"/>
          </ac:spMkLst>
        </pc:spChg>
        <pc:spChg chg="mod">
          <ac:chgData name="Riccardo Berta" userId="c8694f89-bba4-4576-b0a8-456619ca5a8c" providerId="ADAL" clId="{4967B734-A465-2844-BA15-7FBACE49D2F8}" dt="2022-10-04T09:50:25.842" v="2059" actId="20577"/>
          <ac:spMkLst>
            <pc:docMk/>
            <pc:sldMk cId="1586284290" sldId="278"/>
            <ac:spMk id="84" creationId="{00000000-0000-0000-0000-000000000000}"/>
          </ac:spMkLst>
        </pc:spChg>
        <pc:picChg chg="add mod modCrop">
          <ac:chgData name="Riccardo Berta" userId="c8694f89-bba4-4576-b0a8-456619ca5a8c" providerId="ADAL" clId="{4967B734-A465-2844-BA15-7FBACE49D2F8}" dt="2022-10-04T09:48:54.619" v="2028" actId="1076"/>
          <ac:picMkLst>
            <pc:docMk/>
            <pc:sldMk cId="1586284290" sldId="278"/>
            <ac:picMk id="3" creationId="{EC904396-95B0-3596-C30B-F4DAD67A93A0}"/>
          </ac:picMkLst>
        </pc:picChg>
        <pc:picChg chg="add mod">
          <ac:chgData name="Riccardo Berta" userId="c8694f89-bba4-4576-b0a8-456619ca5a8c" providerId="ADAL" clId="{4967B734-A465-2844-BA15-7FBACE49D2F8}" dt="2022-10-04T09:50:43.485" v="2061" actId="1076"/>
          <ac:picMkLst>
            <pc:docMk/>
            <pc:sldMk cId="1586284290" sldId="278"/>
            <ac:picMk id="5" creationId="{F263AB65-02BC-B30C-60E2-24FB398F2F09}"/>
          </ac:picMkLst>
        </pc:picChg>
      </pc:sldChg>
      <pc:sldChg chg="del">
        <pc:chgData name="Riccardo Berta" userId="c8694f89-bba4-4576-b0a8-456619ca5a8c" providerId="ADAL" clId="{4967B734-A465-2844-BA15-7FBACE49D2F8}" dt="2022-10-04T06:54:07.594" v="59" actId="2696"/>
        <pc:sldMkLst>
          <pc:docMk/>
          <pc:sldMk cId="3024273348" sldId="278"/>
        </pc:sldMkLst>
      </pc:sldChg>
      <pc:sldChg chg="del">
        <pc:chgData name="Riccardo Berta" userId="c8694f89-bba4-4576-b0a8-456619ca5a8c" providerId="ADAL" clId="{4967B734-A465-2844-BA15-7FBACE49D2F8}" dt="2022-10-04T06:54:08.017" v="60" actId="2696"/>
        <pc:sldMkLst>
          <pc:docMk/>
          <pc:sldMk cId="2505677359" sldId="279"/>
        </pc:sldMkLst>
      </pc:sldChg>
      <pc:sldChg chg="modSp add mod">
        <pc:chgData name="Riccardo Berta" userId="c8694f89-bba4-4576-b0a8-456619ca5a8c" providerId="ADAL" clId="{4967B734-A465-2844-BA15-7FBACE49D2F8}" dt="2022-10-04T09:56:29.719" v="2268" actId="404"/>
        <pc:sldMkLst>
          <pc:docMk/>
          <pc:sldMk cId="2677523252" sldId="279"/>
        </pc:sldMkLst>
        <pc:spChg chg="mod">
          <ac:chgData name="Riccardo Berta" userId="c8694f89-bba4-4576-b0a8-456619ca5a8c" providerId="ADAL" clId="{4967B734-A465-2844-BA15-7FBACE49D2F8}" dt="2022-10-04T09:51:16.166" v="2076" actId="20577"/>
          <ac:spMkLst>
            <pc:docMk/>
            <pc:sldMk cId="2677523252" sldId="279"/>
            <ac:spMk id="83" creationId="{00000000-0000-0000-0000-000000000000}"/>
          </ac:spMkLst>
        </pc:spChg>
        <pc:spChg chg="mod">
          <ac:chgData name="Riccardo Berta" userId="c8694f89-bba4-4576-b0a8-456619ca5a8c" providerId="ADAL" clId="{4967B734-A465-2844-BA15-7FBACE49D2F8}" dt="2022-10-04T09:56:29.719" v="2268" actId="404"/>
          <ac:spMkLst>
            <pc:docMk/>
            <pc:sldMk cId="2677523252" sldId="279"/>
            <ac:spMk id="84" creationId="{00000000-0000-0000-0000-000000000000}"/>
          </ac:spMkLst>
        </pc:spChg>
      </pc:sldChg>
      <pc:sldChg chg="addSp delSp modSp add mod">
        <pc:chgData name="Riccardo Berta" userId="c8694f89-bba4-4576-b0a8-456619ca5a8c" providerId="ADAL" clId="{4967B734-A465-2844-BA15-7FBACE49D2F8}" dt="2022-10-10T05:41:52.141" v="2700" actId="1036"/>
        <pc:sldMkLst>
          <pc:docMk/>
          <pc:sldMk cId="635836889" sldId="280"/>
        </pc:sldMkLst>
        <pc:spChg chg="add del mod">
          <ac:chgData name="Riccardo Berta" userId="c8694f89-bba4-4576-b0a8-456619ca5a8c" providerId="ADAL" clId="{4967B734-A465-2844-BA15-7FBACE49D2F8}" dt="2022-10-04T10:06:24.142" v="2388"/>
          <ac:spMkLst>
            <pc:docMk/>
            <pc:sldMk cId="635836889" sldId="280"/>
            <ac:spMk id="4" creationId="{CD5234B4-8570-26AF-D55A-23B29365C2EC}"/>
          </ac:spMkLst>
        </pc:spChg>
        <pc:spChg chg="mod">
          <ac:chgData name="Riccardo Berta" userId="c8694f89-bba4-4576-b0a8-456619ca5a8c" providerId="ADAL" clId="{4967B734-A465-2844-BA15-7FBACE49D2F8}" dt="2022-10-04T10:04:00.493" v="2348" actId="20577"/>
          <ac:spMkLst>
            <pc:docMk/>
            <pc:sldMk cId="635836889" sldId="280"/>
            <ac:spMk id="83" creationId="{00000000-0000-0000-0000-000000000000}"/>
          </ac:spMkLst>
        </pc:spChg>
        <pc:spChg chg="mod">
          <ac:chgData name="Riccardo Berta" userId="c8694f89-bba4-4576-b0a8-456619ca5a8c" providerId="ADAL" clId="{4967B734-A465-2844-BA15-7FBACE49D2F8}" dt="2022-10-10T05:41:42.757" v="2695" actId="20577"/>
          <ac:spMkLst>
            <pc:docMk/>
            <pc:sldMk cId="635836889" sldId="280"/>
            <ac:spMk id="84" creationId="{00000000-0000-0000-0000-000000000000}"/>
          </ac:spMkLst>
        </pc:spChg>
        <pc:picChg chg="add mod">
          <ac:chgData name="Riccardo Berta" userId="c8694f89-bba4-4576-b0a8-456619ca5a8c" providerId="ADAL" clId="{4967B734-A465-2844-BA15-7FBACE49D2F8}" dt="2022-10-10T05:41:52.141" v="2700" actId="1036"/>
          <ac:picMkLst>
            <pc:docMk/>
            <pc:sldMk cId="635836889" sldId="280"/>
            <ac:picMk id="3" creationId="{9D698964-6810-0A38-210E-1AC551FB61ED}"/>
          </ac:picMkLst>
        </pc:picChg>
      </pc:sldChg>
      <pc:sldChg chg="del">
        <pc:chgData name="Riccardo Berta" userId="c8694f89-bba4-4576-b0a8-456619ca5a8c" providerId="ADAL" clId="{4967B734-A465-2844-BA15-7FBACE49D2F8}" dt="2022-10-04T06:54:08.481" v="61" actId="2696"/>
        <pc:sldMkLst>
          <pc:docMk/>
          <pc:sldMk cId="3525330065" sldId="280"/>
        </pc:sldMkLst>
      </pc:sldChg>
      <pc:sldChg chg="del">
        <pc:chgData name="Riccardo Berta" userId="c8694f89-bba4-4576-b0a8-456619ca5a8c" providerId="ADAL" clId="{4967B734-A465-2844-BA15-7FBACE49D2F8}" dt="2022-10-04T06:54:08.911" v="62" actId="2696"/>
        <pc:sldMkLst>
          <pc:docMk/>
          <pc:sldMk cId="349541788" sldId="281"/>
        </pc:sldMkLst>
      </pc:sldChg>
      <pc:sldChg chg="addSp modSp add mod">
        <pc:chgData name="Riccardo Berta" userId="c8694f89-bba4-4576-b0a8-456619ca5a8c" providerId="ADAL" clId="{4967B734-A465-2844-BA15-7FBACE49D2F8}" dt="2022-10-04T10:06:15.809" v="2385" actId="1076"/>
        <pc:sldMkLst>
          <pc:docMk/>
          <pc:sldMk cId="2288803032" sldId="281"/>
        </pc:sldMkLst>
        <pc:spChg chg="mod">
          <ac:chgData name="Riccardo Berta" userId="c8694f89-bba4-4576-b0a8-456619ca5a8c" providerId="ADAL" clId="{4967B734-A465-2844-BA15-7FBACE49D2F8}" dt="2022-10-04T10:04:07.647" v="2351" actId="20577"/>
          <ac:spMkLst>
            <pc:docMk/>
            <pc:sldMk cId="2288803032" sldId="281"/>
            <ac:spMk id="83" creationId="{00000000-0000-0000-0000-000000000000}"/>
          </ac:spMkLst>
        </pc:spChg>
        <pc:spChg chg="mod">
          <ac:chgData name="Riccardo Berta" userId="c8694f89-bba4-4576-b0a8-456619ca5a8c" providerId="ADAL" clId="{4967B734-A465-2844-BA15-7FBACE49D2F8}" dt="2022-10-04T10:06:05.744" v="2382" actId="113"/>
          <ac:spMkLst>
            <pc:docMk/>
            <pc:sldMk cId="2288803032" sldId="281"/>
            <ac:spMk id="84" creationId="{00000000-0000-0000-0000-000000000000}"/>
          </ac:spMkLst>
        </pc:spChg>
        <pc:picChg chg="add mod">
          <ac:chgData name="Riccardo Berta" userId="c8694f89-bba4-4576-b0a8-456619ca5a8c" providerId="ADAL" clId="{4967B734-A465-2844-BA15-7FBACE49D2F8}" dt="2022-10-04T10:06:15.809" v="2385" actId="1076"/>
          <ac:picMkLst>
            <pc:docMk/>
            <pc:sldMk cId="2288803032" sldId="281"/>
            <ac:picMk id="3" creationId="{54E22ADE-C1D5-4C60-42F1-3C4C79C16916}"/>
          </ac:picMkLst>
        </pc:picChg>
      </pc:sldChg>
      <pc:sldChg chg="addSp delSp modSp add mod">
        <pc:chgData name="Riccardo Berta" userId="c8694f89-bba4-4576-b0a8-456619ca5a8c" providerId="ADAL" clId="{4967B734-A465-2844-BA15-7FBACE49D2F8}" dt="2022-10-04T10:16:31.835" v="2463" actId="20577"/>
        <pc:sldMkLst>
          <pc:docMk/>
          <pc:sldMk cId="663506827" sldId="282"/>
        </pc:sldMkLst>
        <pc:spChg chg="mod">
          <ac:chgData name="Riccardo Berta" userId="c8694f89-bba4-4576-b0a8-456619ca5a8c" providerId="ADAL" clId="{4967B734-A465-2844-BA15-7FBACE49D2F8}" dt="2022-10-04T10:16:31.835" v="2463" actId="20577"/>
          <ac:spMkLst>
            <pc:docMk/>
            <pc:sldMk cId="663506827" sldId="282"/>
            <ac:spMk id="83" creationId="{00000000-0000-0000-0000-000000000000}"/>
          </ac:spMkLst>
        </pc:spChg>
        <pc:spChg chg="mod">
          <ac:chgData name="Riccardo Berta" userId="c8694f89-bba4-4576-b0a8-456619ca5a8c" providerId="ADAL" clId="{4967B734-A465-2844-BA15-7FBACE49D2F8}" dt="2022-10-04T10:07:50.041" v="2416" actId="1076"/>
          <ac:spMkLst>
            <pc:docMk/>
            <pc:sldMk cId="663506827" sldId="282"/>
            <ac:spMk id="84" creationId="{00000000-0000-0000-0000-000000000000}"/>
          </ac:spMkLst>
        </pc:spChg>
        <pc:picChg chg="del">
          <ac:chgData name="Riccardo Berta" userId="c8694f89-bba4-4576-b0a8-456619ca5a8c" providerId="ADAL" clId="{4967B734-A465-2844-BA15-7FBACE49D2F8}" dt="2022-10-04T10:06:28.259" v="2391" actId="478"/>
          <ac:picMkLst>
            <pc:docMk/>
            <pc:sldMk cId="663506827" sldId="282"/>
            <ac:picMk id="3" creationId="{54E22ADE-C1D5-4C60-42F1-3C4C79C16916}"/>
          </ac:picMkLst>
        </pc:picChg>
        <pc:picChg chg="add mod">
          <ac:chgData name="Riccardo Berta" userId="c8694f89-bba4-4576-b0a8-456619ca5a8c" providerId="ADAL" clId="{4967B734-A465-2844-BA15-7FBACE49D2F8}" dt="2022-10-04T10:07:56.607" v="2418" actId="1076"/>
          <ac:picMkLst>
            <pc:docMk/>
            <pc:sldMk cId="663506827" sldId="282"/>
            <ac:picMk id="4" creationId="{CB17357D-3BA1-B6CF-F4B0-06F6D3C3026E}"/>
          </ac:picMkLst>
        </pc:picChg>
      </pc:sldChg>
      <pc:sldChg chg="del">
        <pc:chgData name="Riccardo Berta" userId="c8694f89-bba4-4576-b0a8-456619ca5a8c" providerId="ADAL" clId="{4967B734-A465-2844-BA15-7FBACE49D2F8}" dt="2022-10-04T06:54:09.464" v="63" actId="2696"/>
        <pc:sldMkLst>
          <pc:docMk/>
          <pc:sldMk cId="2584172506" sldId="282"/>
        </pc:sldMkLst>
      </pc:sldChg>
      <pc:sldChg chg="addSp delSp modSp add mod">
        <pc:chgData name="Riccardo Berta" userId="c8694f89-bba4-4576-b0a8-456619ca5a8c" providerId="ADAL" clId="{4967B734-A465-2844-BA15-7FBACE49D2F8}" dt="2022-10-04T10:17:39.088" v="2550" actId="20577"/>
        <pc:sldMkLst>
          <pc:docMk/>
          <pc:sldMk cId="2423864326" sldId="283"/>
        </pc:sldMkLst>
        <pc:spChg chg="mod">
          <ac:chgData name="Riccardo Berta" userId="c8694f89-bba4-4576-b0a8-456619ca5a8c" providerId="ADAL" clId="{4967B734-A465-2844-BA15-7FBACE49D2F8}" dt="2022-10-04T10:16:35.426" v="2465" actId="20577"/>
          <ac:spMkLst>
            <pc:docMk/>
            <pc:sldMk cId="2423864326" sldId="283"/>
            <ac:spMk id="83" creationId="{00000000-0000-0000-0000-000000000000}"/>
          </ac:spMkLst>
        </pc:spChg>
        <pc:spChg chg="mod">
          <ac:chgData name="Riccardo Berta" userId="c8694f89-bba4-4576-b0a8-456619ca5a8c" providerId="ADAL" clId="{4967B734-A465-2844-BA15-7FBACE49D2F8}" dt="2022-10-04T10:17:39.088" v="2550" actId="20577"/>
          <ac:spMkLst>
            <pc:docMk/>
            <pc:sldMk cId="2423864326" sldId="283"/>
            <ac:spMk id="84" creationId="{00000000-0000-0000-0000-000000000000}"/>
          </ac:spMkLst>
        </pc:spChg>
        <pc:picChg chg="add mod">
          <ac:chgData name="Riccardo Berta" userId="c8694f89-bba4-4576-b0a8-456619ca5a8c" providerId="ADAL" clId="{4967B734-A465-2844-BA15-7FBACE49D2F8}" dt="2022-10-04T10:16:40.395" v="2467" actId="1076"/>
          <ac:picMkLst>
            <pc:docMk/>
            <pc:sldMk cId="2423864326" sldId="283"/>
            <ac:picMk id="3" creationId="{A9220B9F-26DE-F97C-B182-0C5B8ACF52A6}"/>
          </ac:picMkLst>
        </pc:picChg>
        <pc:picChg chg="del">
          <ac:chgData name="Riccardo Berta" userId="c8694f89-bba4-4576-b0a8-456619ca5a8c" providerId="ADAL" clId="{4967B734-A465-2844-BA15-7FBACE49D2F8}" dt="2022-10-04T10:08:28.635" v="2424" actId="478"/>
          <ac:picMkLst>
            <pc:docMk/>
            <pc:sldMk cId="2423864326" sldId="283"/>
            <ac:picMk id="4" creationId="{CB17357D-3BA1-B6CF-F4B0-06F6D3C3026E}"/>
          </ac:picMkLst>
        </pc:picChg>
        <pc:picChg chg="add del mod">
          <ac:chgData name="Riccardo Berta" userId="c8694f89-bba4-4576-b0a8-456619ca5a8c" providerId="ADAL" clId="{4967B734-A465-2844-BA15-7FBACE49D2F8}" dt="2022-10-04T10:15:22.510" v="2440" actId="21"/>
          <ac:picMkLst>
            <pc:docMk/>
            <pc:sldMk cId="2423864326" sldId="283"/>
            <ac:picMk id="6" creationId="{47EEA959-CD75-423F-FF11-1B537B275B90}"/>
          </ac:picMkLst>
        </pc:picChg>
      </pc:sldChg>
      <pc:sldChg chg="del">
        <pc:chgData name="Riccardo Berta" userId="c8694f89-bba4-4576-b0a8-456619ca5a8c" providerId="ADAL" clId="{4967B734-A465-2844-BA15-7FBACE49D2F8}" dt="2022-10-04T06:54:09.892" v="64" actId="2696"/>
        <pc:sldMkLst>
          <pc:docMk/>
          <pc:sldMk cId="2548826204" sldId="283"/>
        </pc:sldMkLst>
      </pc:sldChg>
      <pc:sldChg chg="add del">
        <pc:chgData name="Riccardo Berta" userId="c8694f89-bba4-4576-b0a8-456619ca5a8c" providerId="ADAL" clId="{4967B734-A465-2844-BA15-7FBACE49D2F8}" dt="2022-10-04T10:14:48.405" v="2429"/>
        <pc:sldMkLst>
          <pc:docMk/>
          <pc:sldMk cId="196183857" sldId="284"/>
        </pc:sldMkLst>
      </pc:sldChg>
      <pc:sldChg chg="addSp delSp modSp add mod">
        <pc:chgData name="Riccardo Berta" userId="c8694f89-bba4-4576-b0a8-456619ca5a8c" providerId="ADAL" clId="{4967B734-A465-2844-BA15-7FBACE49D2F8}" dt="2022-10-04T10:16:23.053" v="2461" actId="1076"/>
        <pc:sldMkLst>
          <pc:docMk/>
          <pc:sldMk cId="852930802" sldId="284"/>
        </pc:sldMkLst>
        <pc:spChg chg="mod">
          <ac:chgData name="Riccardo Berta" userId="c8694f89-bba4-4576-b0a8-456619ca5a8c" providerId="ADAL" clId="{4967B734-A465-2844-BA15-7FBACE49D2F8}" dt="2022-10-04T10:15:10.060" v="2434" actId="20577"/>
          <ac:spMkLst>
            <pc:docMk/>
            <pc:sldMk cId="852930802" sldId="284"/>
            <ac:spMk id="83" creationId="{00000000-0000-0000-0000-000000000000}"/>
          </ac:spMkLst>
        </pc:spChg>
        <pc:spChg chg="mod">
          <ac:chgData name="Riccardo Berta" userId="c8694f89-bba4-4576-b0a8-456619ca5a8c" providerId="ADAL" clId="{4967B734-A465-2844-BA15-7FBACE49D2F8}" dt="2022-10-04T10:16:02.996" v="2458" actId="20577"/>
          <ac:spMkLst>
            <pc:docMk/>
            <pc:sldMk cId="852930802" sldId="284"/>
            <ac:spMk id="84" creationId="{00000000-0000-0000-0000-000000000000}"/>
          </ac:spMkLst>
        </pc:spChg>
        <pc:picChg chg="add mod">
          <ac:chgData name="Riccardo Berta" userId="c8694f89-bba4-4576-b0a8-456619ca5a8c" providerId="ADAL" clId="{4967B734-A465-2844-BA15-7FBACE49D2F8}" dt="2022-10-04T10:16:23.053" v="2461" actId="1076"/>
          <ac:picMkLst>
            <pc:docMk/>
            <pc:sldMk cId="852930802" sldId="284"/>
            <ac:picMk id="2" creationId="{DF568B29-4E99-A3CF-2B9A-96B190172962}"/>
          </ac:picMkLst>
        </pc:picChg>
        <pc:picChg chg="del">
          <ac:chgData name="Riccardo Berta" userId="c8694f89-bba4-4576-b0a8-456619ca5a8c" providerId="ADAL" clId="{4967B734-A465-2844-BA15-7FBACE49D2F8}" dt="2022-10-04T10:15:11.873" v="2435" actId="478"/>
          <ac:picMkLst>
            <pc:docMk/>
            <pc:sldMk cId="852930802" sldId="284"/>
            <ac:picMk id="3" creationId="{54E22ADE-C1D5-4C60-42F1-3C4C79C16916}"/>
          </ac:picMkLst>
        </pc:picChg>
      </pc:sldChg>
      <pc:sldChg chg="del">
        <pc:chgData name="Riccardo Berta" userId="c8694f89-bba4-4576-b0a8-456619ca5a8c" providerId="ADAL" clId="{4967B734-A465-2844-BA15-7FBACE49D2F8}" dt="2022-10-04T06:54:10.321" v="65" actId="2696"/>
        <pc:sldMkLst>
          <pc:docMk/>
          <pc:sldMk cId="3494619461" sldId="284"/>
        </pc:sldMkLst>
      </pc:sldChg>
      <pc:sldChg chg="del">
        <pc:chgData name="Riccardo Berta" userId="c8694f89-bba4-4576-b0a8-456619ca5a8c" providerId="ADAL" clId="{4967B734-A465-2844-BA15-7FBACE49D2F8}" dt="2022-10-04T06:54:10.985" v="66" actId="2696"/>
        <pc:sldMkLst>
          <pc:docMk/>
          <pc:sldMk cId="3458162749" sldId="285"/>
        </pc:sldMkLst>
      </pc:sldChg>
      <pc:sldChg chg="del">
        <pc:chgData name="Riccardo Berta" userId="c8694f89-bba4-4576-b0a8-456619ca5a8c" providerId="ADAL" clId="{4967B734-A465-2844-BA15-7FBACE49D2F8}" dt="2022-10-04T06:54:13.372" v="69" actId="2696"/>
        <pc:sldMkLst>
          <pc:docMk/>
          <pc:sldMk cId="3186725423" sldId="286"/>
        </pc:sldMkLst>
      </pc:sldChg>
      <pc:sldChg chg="del">
        <pc:chgData name="Riccardo Berta" userId="c8694f89-bba4-4576-b0a8-456619ca5a8c" providerId="ADAL" clId="{4967B734-A465-2844-BA15-7FBACE49D2F8}" dt="2022-10-04T06:54:04.705" v="53" actId="2696"/>
        <pc:sldMkLst>
          <pc:docMk/>
          <pc:sldMk cId="1166550415" sldId="288"/>
        </pc:sldMkLst>
      </pc:sldChg>
      <pc:sldChg chg="del">
        <pc:chgData name="Riccardo Berta" userId="c8694f89-bba4-4576-b0a8-456619ca5a8c" providerId="ADAL" clId="{4967B734-A465-2844-BA15-7FBACE49D2F8}" dt="2022-10-04T06:54:12.030" v="67" actId="2696"/>
        <pc:sldMkLst>
          <pc:docMk/>
          <pc:sldMk cId="0" sldId="344"/>
        </pc:sldMkLst>
      </pc:sldChg>
      <pc:sldChg chg="del">
        <pc:chgData name="Riccardo Berta" userId="c8694f89-bba4-4576-b0a8-456619ca5a8c" providerId="ADAL" clId="{4967B734-A465-2844-BA15-7FBACE49D2F8}" dt="2022-10-04T06:54:12.601" v="68" actId="2696"/>
        <pc:sldMkLst>
          <pc:docMk/>
          <pc:sldMk cId="615642029" sldId="403"/>
        </pc:sldMkLst>
      </pc:sldChg>
      <pc:sldMasterChg chg="delSldLayout">
        <pc:chgData name="Riccardo Berta" userId="c8694f89-bba4-4576-b0a8-456619ca5a8c" providerId="ADAL" clId="{4967B734-A465-2844-BA15-7FBACE49D2F8}" dt="2022-10-04T06:54:12.601" v="68" actId="2696"/>
        <pc:sldMasterMkLst>
          <pc:docMk/>
          <pc:sldMasterMk cId="0" sldId="2147483659"/>
        </pc:sldMasterMkLst>
        <pc:sldLayoutChg chg="del">
          <pc:chgData name="Riccardo Berta" userId="c8694f89-bba4-4576-b0a8-456619ca5a8c" providerId="ADAL" clId="{4967B734-A465-2844-BA15-7FBACE49D2F8}" dt="2022-10-04T06:54:12.601" v="68" actId="2696"/>
          <pc:sldLayoutMkLst>
            <pc:docMk/>
            <pc:sldMasterMk cId="0" sldId="2147483659"/>
            <pc:sldLayoutMk cId="2937273629" sldId="2147483660"/>
          </pc:sldLayoutMkLst>
        </pc:sldLayoutChg>
      </pc:sldMasterChg>
    </pc:docChg>
  </pc:docChgLst>
  <pc:docChgLst>
    <pc:chgData name="Riccardo Berta" userId="c8694f89-bba4-4576-b0a8-456619ca5a8c" providerId="ADAL" clId="{9A5CFA05-91A0-2B42-BF59-0BE4D00DB9D7}"/>
    <pc:docChg chg="undo custSel modSld">
      <pc:chgData name="Riccardo Berta" userId="c8694f89-bba4-4576-b0a8-456619ca5a8c" providerId="ADAL" clId="{9A5CFA05-91A0-2B42-BF59-0BE4D00DB9D7}" dt="2023-03-14T06:52:25.993" v="557" actId="1035"/>
      <pc:docMkLst>
        <pc:docMk/>
      </pc:docMkLst>
      <pc:sldChg chg="addSp modSp mod">
        <pc:chgData name="Riccardo Berta" userId="c8694f89-bba4-4576-b0a8-456619ca5a8c" providerId="ADAL" clId="{9A5CFA05-91A0-2B42-BF59-0BE4D00DB9D7}" dt="2023-03-10T06:39:37.338" v="27" actId="1076"/>
        <pc:sldMkLst>
          <pc:docMk/>
          <pc:sldMk cId="2056707301" sldId="265"/>
        </pc:sldMkLst>
        <pc:spChg chg="mod">
          <ac:chgData name="Riccardo Berta" userId="c8694f89-bba4-4576-b0a8-456619ca5a8c" providerId="ADAL" clId="{9A5CFA05-91A0-2B42-BF59-0BE4D00DB9D7}" dt="2023-03-10T06:39:18.061" v="20" actId="21"/>
          <ac:spMkLst>
            <pc:docMk/>
            <pc:sldMk cId="2056707301" sldId="265"/>
            <ac:spMk id="84" creationId="{00000000-0000-0000-0000-000000000000}"/>
          </ac:spMkLst>
        </pc:spChg>
        <pc:picChg chg="add mod">
          <ac:chgData name="Riccardo Berta" userId="c8694f89-bba4-4576-b0a8-456619ca5a8c" providerId="ADAL" clId="{9A5CFA05-91A0-2B42-BF59-0BE4D00DB9D7}" dt="2023-03-10T06:39:37.338" v="27" actId="1076"/>
          <ac:picMkLst>
            <pc:docMk/>
            <pc:sldMk cId="2056707301" sldId="265"/>
            <ac:picMk id="2" creationId="{A54F29D0-9137-A968-841F-8C92B52780CE}"/>
          </ac:picMkLst>
        </pc:picChg>
      </pc:sldChg>
      <pc:sldChg chg="modSp mod">
        <pc:chgData name="Riccardo Berta" userId="c8694f89-bba4-4576-b0a8-456619ca5a8c" providerId="ADAL" clId="{9A5CFA05-91A0-2B42-BF59-0BE4D00DB9D7}" dt="2023-03-14T06:52:25.993" v="557" actId="1035"/>
        <pc:sldMkLst>
          <pc:docMk/>
          <pc:sldMk cId="1073505695" sldId="280"/>
        </pc:sldMkLst>
        <pc:spChg chg="mod">
          <ac:chgData name="Riccardo Berta" userId="c8694f89-bba4-4576-b0a8-456619ca5a8c" providerId="ADAL" clId="{9A5CFA05-91A0-2B42-BF59-0BE4D00DB9D7}" dt="2023-03-14T06:52:25.993" v="557" actId="1035"/>
          <ac:spMkLst>
            <pc:docMk/>
            <pc:sldMk cId="1073505695" sldId="280"/>
            <ac:spMk id="84" creationId="{00000000-0000-0000-0000-000000000000}"/>
          </ac:spMkLst>
        </pc:spChg>
      </pc:sldChg>
      <pc:sldChg chg="addSp delSp modSp mod">
        <pc:chgData name="Riccardo Berta" userId="c8694f89-bba4-4576-b0a8-456619ca5a8c" providerId="ADAL" clId="{9A5CFA05-91A0-2B42-BF59-0BE4D00DB9D7}" dt="2023-03-10T06:40:01.109" v="44" actId="404"/>
        <pc:sldMkLst>
          <pc:docMk/>
          <pc:sldMk cId="3289659403" sldId="281"/>
        </pc:sldMkLst>
        <pc:spChg chg="mod">
          <ac:chgData name="Riccardo Berta" userId="c8694f89-bba4-4576-b0a8-456619ca5a8c" providerId="ADAL" clId="{9A5CFA05-91A0-2B42-BF59-0BE4D00DB9D7}" dt="2023-03-10T06:40:01.109" v="44" actId="404"/>
          <ac:spMkLst>
            <pc:docMk/>
            <pc:sldMk cId="3289659403" sldId="281"/>
            <ac:spMk id="84" creationId="{00000000-0000-0000-0000-000000000000}"/>
          </ac:spMkLst>
        </pc:spChg>
        <pc:picChg chg="add del">
          <ac:chgData name="Riccardo Berta" userId="c8694f89-bba4-4576-b0a8-456619ca5a8c" providerId="ADAL" clId="{9A5CFA05-91A0-2B42-BF59-0BE4D00DB9D7}" dt="2023-03-10T06:39:25.218" v="23" actId="21"/>
          <ac:picMkLst>
            <pc:docMk/>
            <pc:sldMk cId="3289659403" sldId="281"/>
            <ac:picMk id="2" creationId="{3D55B636-3F8E-3075-D683-796D3C71F563}"/>
          </ac:picMkLst>
        </pc:picChg>
        <pc:picChg chg="add del mod">
          <ac:chgData name="Riccardo Berta" userId="c8694f89-bba4-4576-b0a8-456619ca5a8c" providerId="ADAL" clId="{9A5CFA05-91A0-2B42-BF59-0BE4D00DB9D7}" dt="2023-03-10T06:39:09.621" v="17"/>
          <ac:picMkLst>
            <pc:docMk/>
            <pc:sldMk cId="3289659403" sldId="281"/>
            <ac:picMk id="3" creationId="{3ECCACC7-05E1-F4CD-227D-B7978754DB86}"/>
          </ac:picMkLst>
        </pc:picChg>
      </pc:sldChg>
      <pc:sldChg chg="modSp mod">
        <pc:chgData name="Riccardo Berta" userId="c8694f89-bba4-4576-b0a8-456619ca5a8c" providerId="ADAL" clId="{9A5CFA05-91A0-2B42-BF59-0BE4D00DB9D7}" dt="2023-03-10T06:46:53.344" v="77" actId="113"/>
        <pc:sldMkLst>
          <pc:docMk/>
          <pc:sldMk cId="3426127653" sldId="282"/>
        </pc:sldMkLst>
        <pc:spChg chg="mod">
          <ac:chgData name="Riccardo Berta" userId="c8694f89-bba4-4576-b0a8-456619ca5a8c" providerId="ADAL" clId="{9A5CFA05-91A0-2B42-BF59-0BE4D00DB9D7}" dt="2023-03-10T06:46:53.344" v="77" actId="113"/>
          <ac:spMkLst>
            <pc:docMk/>
            <pc:sldMk cId="3426127653" sldId="282"/>
            <ac:spMk id="84" creationId="{00000000-0000-0000-0000-000000000000}"/>
          </ac:spMkLst>
        </pc:spChg>
      </pc:sldChg>
      <pc:sldChg chg="modSp mod">
        <pc:chgData name="Riccardo Berta" userId="c8694f89-bba4-4576-b0a8-456619ca5a8c" providerId="ADAL" clId="{9A5CFA05-91A0-2B42-BF59-0BE4D00DB9D7}" dt="2023-03-10T06:46:07.576" v="69" actId="1036"/>
        <pc:sldMkLst>
          <pc:docMk/>
          <pc:sldMk cId="439423256" sldId="283"/>
        </pc:sldMkLst>
        <pc:spChg chg="mod">
          <ac:chgData name="Riccardo Berta" userId="c8694f89-bba4-4576-b0a8-456619ca5a8c" providerId="ADAL" clId="{9A5CFA05-91A0-2B42-BF59-0BE4D00DB9D7}" dt="2023-03-10T06:46:07.576" v="69" actId="1036"/>
          <ac:spMkLst>
            <pc:docMk/>
            <pc:sldMk cId="439423256" sldId="283"/>
            <ac:spMk id="84" creationId="{00000000-0000-0000-0000-000000000000}"/>
          </ac:spMkLst>
        </pc:spChg>
      </pc:sldChg>
      <pc:sldChg chg="modSp mod">
        <pc:chgData name="Riccardo Berta" userId="c8694f89-bba4-4576-b0a8-456619ca5a8c" providerId="ADAL" clId="{9A5CFA05-91A0-2B42-BF59-0BE4D00DB9D7}" dt="2023-03-10T06:49:23.195" v="86" actId="20577"/>
        <pc:sldMkLst>
          <pc:docMk/>
          <pc:sldMk cId="665399491" sldId="284"/>
        </pc:sldMkLst>
        <pc:spChg chg="mod">
          <ac:chgData name="Riccardo Berta" userId="c8694f89-bba4-4576-b0a8-456619ca5a8c" providerId="ADAL" clId="{9A5CFA05-91A0-2B42-BF59-0BE4D00DB9D7}" dt="2023-03-10T06:49:23.195" v="86" actId="20577"/>
          <ac:spMkLst>
            <pc:docMk/>
            <pc:sldMk cId="665399491" sldId="284"/>
            <ac:spMk id="84" creationId="{00000000-0000-0000-0000-000000000000}"/>
          </ac:spMkLst>
        </pc:spChg>
      </pc:sldChg>
      <pc:sldChg chg="modSp mod">
        <pc:chgData name="Riccardo Berta" userId="c8694f89-bba4-4576-b0a8-456619ca5a8c" providerId="ADAL" clId="{9A5CFA05-91A0-2B42-BF59-0BE4D00DB9D7}" dt="2023-03-10T06:52:46.147" v="87" actId="113"/>
        <pc:sldMkLst>
          <pc:docMk/>
          <pc:sldMk cId="1261270493" sldId="286"/>
        </pc:sldMkLst>
        <pc:spChg chg="mod">
          <ac:chgData name="Riccardo Berta" userId="c8694f89-bba4-4576-b0a8-456619ca5a8c" providerId="ADAL" clId="{9A5CFA05-91A0-2B42-BF59-0BE4D00DB9D7}" dt="2023-03-10T06:52:46.147" v="87" actId="113"/>
          <ac:spMkLst>
            <pc:docMk/>
            <pc:sldMk cId="1261270493" sldId="286"/>
            <ac:spMk id="84" creationId="{00000000-0000-0000-0000-000000000000}"/>
          </ac:spMkLst>
        </pc:spChg>
      </pc:sldChg>
      <pc:sldChg chg="modSp mod">
        <pc:chgData name="Riccardo Berta" userId="c8694f89-bba4-4576-b0a8-456619ca5a8c" providerId="ADAL" clId="{9A5CFA05-91A0-2B42-BF59-0BE4D00DB9D7}" dt="2023-03-10T06:55:12.310" v="94" actId="20577"/>
        <pc:sldMkLst>
          <pc:docMk/>
          <pc:sldMk cId="4078033468" sldId="287"/>
        </pc:sldMkLst>
        <pc:spChg chg="mod">
          <ac:chgData name="Riccardo Berta" userId="c8694f89-bba4-4576-b0a8-456619ca5a8c" providerId="ADAL" clId="{9A5CFA05-91A0-2B42-BF59-0BE4D00DB9D7}" dt="2023-03-10T06:55:12.310" v="94" actId="20577"/>
          <ac:spMkLst>
            <pc:docMk/>
            <pc:sldMk cId="4078033468" sldId="287"/>
            <ac:spMk id="84" creationId="{00000000-0000-0000-0000-000000000000}"/>
          </ac:spMkLst>
        </pc:spChg>
      </pc:sldChg>
      <pc:sldChg chg="modSp mod">
        <pc:chgData name="Riccardo Berta" userId="c8694f89-bba4-4576-b0a8-456619ca5a8c" providerId="ADAL" clId="{9A5CFA05-91A0-2B42-BF59-0BE4D00DB9D7}" dt="2023-03-10T06:56:58.714" v="95" actId="113"/>
        <pc:sldMkLst>
          <pc:docMk/>
          <pc:sldMk cId="614112759" sldId="288"/>
        </pc:sldMkLst>
        <pc:spChg chg="mod">
          <ac:chgData name="Riccardo Berta" userId="c8694f89-bba4-4576-b0a8-456619ca5a8c" providerId="ADAL" clId="{9A5CFA05-91A0-2B42-BF59-0BE4D00DB9D7}" dt="2023-03-10T06:56:58.714" v="95" actId="113"/>
          <ac:spMkLst>
            <pc:docMk/>
            <pc:sldMk cId="614112759" sldId="288"/>
            <ac:spMk id="84" creationId="{00000000-0000-0000-0000-000000000000}"/>
          </ac:spMkLst>
        </pc:spChg>
      </pc:sldChg>
      <pc:sldChg chg="modSp mod">
        <pc:chgData name="Riccardo Berta" userId="c8694f89-bba4-4576-b0a8-456619ca5a8c" providerId="ADAL" clId="{9A5CFA05-91A0-2B42-BF59-0BE4D00DB9D7}" dt="2023-03-10T06:59:52.170" v="121" actId="20577"/>
        <pc:sldMkLst>
          <pc:docMk/>
          <pc:sldMk cId="577699979" sldId="290"/>
        </pc:sldMkLst>
        <pc:spChg chg="mod">
          <ac:chgData name="Riccardo Berta" userId="c8694f89-bba4-4576-b0a8-456619ca5a8c" providerId="ADAL" clId="{9A5CFA05-91A0-2B42-BF59-0BE4D00DB9D7}" dt="2023-03-10T06:59:52.170" v="121" actId="20577"/>
          <ac:spMkLst>
            <pc:docMk/>
            <pc:sldMk cId="577699979" sldId="290"/>
            <ac:spMk id="84" creationId="{00000000-0000-0000-0000-000000000000}"/>
          </ac:spMkLst>
        </pc:spChg>
      </pc:sldChg>
      <pc:sldChg chg="modSp mod">
        <pc:chgData name="Riccardo Berta" userId="c8694f89-bba4-4576-b0a8-456619ca5a8c" providerId="ADAL" clId="{9A5CFA05-91A0-2B42-BF59-0BE4D00DB9D7}" dt="2023-03-10T07:02:42.887" v="184" actId="404"/>
        <pc:sldMkLst>
          <pc:docMk/>
          <pc:sldMk cId="529760218" sldId="291"/>
        </pc:sldMkLst>
        <pc:spChg chg="mod">
          <ac:chgData name="Riccardo Berta" userId="c8694f89-bba4-4576-b0a8-456619ca5a8c" providerId="ADAL" clId="{9A5CFA05-91A0-2B42-BF59-0BE4D00DB9D7}" dt="2023-03-10T07:02:42.887" v="184" actId="404"/>
          <ac:spMkLst>
            <pc:docMk/>
            <pc:sldMk cId="529760218" sldId="291"/>
            <ac:spMk id="84" creationId="{00000000-0000-0000-0000-000000000000}"/>
          </ac:spMkLst>
        </pc:spChg>
        <pc:picChg chg="mod">
          <ac:chgData name="Riccardo Berta" userId="c8694f89-bba4-4576-b0a8-456619ca5a8c" providerId="ADAL" clId="{9A5CFA05-91A0-2B42-BF59-0BE4D00DB9D7}" dt="2023-03-10T07:02:34.550" v="165" actId="1035"/>
          <ac:picMkLst>
            <pc:docMk/>
            <pc:sldMk cId="529760218" sldId="291"/>
            <ac:picMk id="5" creationId="{78F4F020-EEAD-B353-CED5-CBC8158CB7B3}"/>
          </ac:picMkLst>
        </pc:picChg>
        <pc:picChg chg="mod">
          <ac:chgData name="Riccardo Berta" userId="c8694f89-bba4-4576-b0a8-456619ca5a8c" providerId="ADAL" clId="{9A5CFA05-91A0-2B42-BF59-0BE4D00DB9D7}" dt="2023-03-10T07:02:38.671" v="182" actId="1035"/>
          <ac:picMkLst>
            <pc:docMk/>
            <pc:sldMk cId="529760218" sldId="291"/>
            <ac:picMk id="7" creationId="{F7FE5517-CD3A-C8B7-11B6-DDC6591794B1}"/>
          </ac:picMkLst>
        </pc:picChg>
        <pc:picChg chg="mod">
          <ac:chgData name="Riccardo Berta" userId="c8694f89-bba4-4576-b0a8-456619ca5a8c" providerId="ADAL" clId="{9A5CFA05-91A0-2B42-BF59-0BE4D00DB9D7}" dt="2023-03-10T07:02:34.550" v="165" actId="1035"/>
          <ac:picMkLst>
            <pc:docMk/>
            <pc:sldMk cId="529760218" sldId="291"/>
            <ac:picMk id="9" creationId="{38B417DD-CBDF-F02B-3317-588A75DADB85}"/>
          </ac:picMkLst>
        </pc:picChg>
        <pc:picChg chg="mod">
          <ac:chgData name="Riccardo Berta" userId="c8694f89-bba4-4576-b0a8-456619ca5a8c" providerId="ADAL" clId="{9A5CFA05-91A0-2B42-BF59-0BE4D00DB9D7}" dt="2023-03-10T07:02:34.550" v="165" actId="1035"/>
          <ac:picMkLst>
            <pc:docMk/>
            <pc:sldMk cId="529760218" sldId="291"/>
            <ac:picMk id="11" creationId="{68EF4857-7AF6-0B17-9269-2CECEC775967}"/>
          </ac:picMkLst>
        </pc:picChg>
      </pc:sldChg>
      <pc:sldChg chg="modSp mod">
        <pc:chgData name="Riccardo Berta" userId="c8694f89-bba4-4576-b0a8-456619ca5a8c" providerId="ADAL" clId="{9A5CFA05-91A0-2B42-BF59-0BE4D00DB9D7}" dt="2023-03-10T07:07:13.426" v="215" actId="20577"/>
        <pc:sldMkLst>
          <pc:docMk/>
          <pc:sldMk cId="1359538518" sldId="292"/>
        </pc:sldMkLst>
        <pc:spChg chg="mod">
          <ac:chgData name="Riccardo Berta" userId="c8694f89-bba4-4576-b0a8-456619ca5a8c" providerId="ADAL" clId="{9A5CFA05-91A0-2B42-BF59-0BE4D00DB9D7}" dt="2023-03-10T07:07:13.426" v="215" actId="20577"/>
          <ac:spMkLst>
            <pc:docMk/>
            <pc:sldMk cId="1359538518" sldId="292"/>
            <ac:spMk id="84" creationId="{00000000-0000-0000-0000-000000000000}"/>
          </ac:spMkLst>
        </pc:spChg>
      </pc:sldChg>
      <pc:sldChg chg="modSp mod">
        <pc:chgData name="Riccardo Berta" userId="c8694f89-bba4-4576-b0a8-456619ca5a8c" providerId="ADAL" clId="{9A5CFA05-91A0-2B42-BF59-0BE4D00DB9D7}" dt="2023-03-10T06:34:13.894" v="9" actId="20577"/>
        <pc:sldMkLst>
          <pc:docMk/>
          <pc:sldMk cId="2250953176" sldId="293"/>
        </pc:sldMkLst>
        <pc:spChg chg="mod">
          <ac:chgData name="Riccardo Berta" userId="c8694f89-bba4-4576-b0a8-456619ca5a8c" providerId="ADAL" clId="{9A5CFA05-91A0-2B42-BF59-0BE4D00DB9D7}" dt="2023-03-10T06:34:13.894" v="9" actId="20577"/>
          <ac:spMkLst>
            <pc:docMk/>
            <pc:sldMk cId="2250953176" sldId="293"/>
            <ac:spMk id="84" creationId="{00000000-0000-0000-0000-000000000000}"/>
          </ac:spMkLst>
        </pc:spChg>
        <pc:picChg chg="mod">
          <ac:chgData name="Riccardo Berta" userId="c8694f89-bba4-4576-b0a8-456619ca5a8c" providerId="ADAL" clId="{9A5CFA05-91A0-2B42-BF59-0BE4D00DB9D7}" dt="2023-03-09T08:19:11.793" v="8" actId="1076"/>
          <ac:picMkLst>
            <pc:docMk/>
            <pc:sldMk cId="2250953176" sldId="293"/>
            <ac:picMk id="3" creationId="{162FD532-E5BB-654F-95B8-EE2ABB0A9BD0}"/>
          </ac:picMkLst>
        </pc:picChg>
      </pc:sldChg>
      <pc:sldChg chg="addSp delSp modSp mod">
        <pc:chgData name="Riccardo Berta" userId="c8694f89-bba4-4576-b0a8-456619ca5a8c" providerId="ADAL" clId="{9A5CFA05-91A0-2B42-BF59-0BE4D00DB9D7}" dt="2023-03-10T07:46:06.950" v="269" actId="14100"/>
        <pc:sldMkLst>
          <pc:docMk/>
          <pc:sldMk cId="501240718" sldId="294"/>
        </pc:sldMkLst>
        <pc:spChg chg="mod">
          <ac:chgData name="Riccardo Berta" userId="c8694f89-bba4-4576-b0a8-456619ca5a8c" providerId="ADAL" clId="{9A5CFA05-91A0-2B42-BF59-0BE4D00DB9D7}" dt="2023-03-10T07:11:30.616" v="259" actId="6549"/>
          <ac:spMkLst>
            <pc:docMk/>
            <pc:sldMk cId="501240718" sldId="294"/>
            <ac:spMk id="84" creationId="{00000000-0000-0000-0000-000000000000}"/>
          </ac:spMkLst>
        </pc:spChg>
        <pc:picChg chg="add del mod">
          <ac:chgData name="Riccardo Berta" userId="c8694f89-bba4-4576-b0a8-456619ca5a8c" providerId="ADAL" clId="{9A5CFA05-91A0-2B42-BF59-0BE4D00DB9D7}" dt="2023-03-10T07:11:15.783" v="257"/>
          <ac:picMkLst>
            <pc:docMk/>
            <pc:sldMk cId="501240718" sldId="294"/>
            <ac:picMk id="2" creationId="{6AFCA009-AD9B-B072-D94C-780261F12FD8}"/>
          </ac:picMkLst>
        </pc:picChg>
        <pc:picChg chg="add del mod">
          <ac:chgData name="Riccardo Berta" userId="c8694f89-bba4-4576-b0a8-456619ca5a8c" providerId="ADAL" clId="{9A5CFA05-91A0-2B42-BF59-0BE4D00DB9D7}" dt="2023-03-10T07:11:06.560" v="251"/>
          <ac:picMkLst>
            <pc:docMk/>
            <pc:sldMk cId="501240718" sldId="294"/>
            <ac:picMk id="5" creationId="{B8080152-4155-00F0-005B-7D85B2321EEE}"/>
          </ac:picMkLst>
        </pc:picChg>
        <pc:picChg chg="add del mod">
          <ac:chgData name="Riccardo Berta" userId="c8694f89-bba4-4576-b0a8-456619ca5a8c" providerId="ADAL" clId="{9A5CFA05-91A0-2B42-BF59-0BE4D00DB9D7}" dt="2023-03-10T07:11:05.123" v="247"/>
          <ac:picMkLst>
            <pc:docMk/>
            <pc:sldMk cId="501240718" sldId="294"/>
            <ac:picMk id="12" creationId="{DD956C9E-96CC-EAE0-14A3-802941B31280}"/>
          </ac:picMkLst>
        </pc:picChg>
        <pc:picChg chg="add del mod">
          <ac:chgData name="Riccardo Berta" userId="c8694f89-bba4-4576-b0a8-456619ca5a8c" providerId="ADAL" clId="{9A5CFA05-91A0-2B42-BF59-0BE4D00DB9D7}" dt="2023-03-10T07:11:35.343" v="261" actId="478"/>
          <ac:picMkLst>
            <pc:docMk/>
            <pc:sldMk cId="501240718" sldId="294"/>
            <ac:picMk id="13" creationId="{61D61260-34D1-AAD2-C7B4-04DFCD0F0CD2}"/>
          </ac:picMkLst>
        </pc:picChg>
        <pc:picChg chg="add mod">
          <ac:chgData name="Riccardo Berta" userId="c8694f89-bba4-4576-b0a8-456619ca5a8c" providerId="ADAL" clId="{9A5CFA05-91A0-2B42-BF59-0BE4D00DB9D7}" dt="2023-03-10T07:46:06.950" v="269" actId="14100"/>
          <ac:picMkLst>
            <pc:docMk/>
            <pc:sldMk cId="501240718" sldId="294"/>
            <ac:picMk id="16" creationId="{B64F3CDE-FFF6-5C3A-D076-2BCED3B00D35}"/>
          </ac:picMkLst>
        </pc:picChg>
        <pc:picChg chg="add mod">
          <ac:chgData name="Riccardo Berta" userId="c8694f89-bba4-4576-b0a8-456619ca5a8c" providerId="ADAL" clId="{9A5CFA05-91A0-2B42-BF59-0BE4D00DB9D7}" dt="2023-03-10T07:45:58.176" v="268" actId="1076"/>
          <ac:picMkLst>
            <pc:docMk/>
            <pc:sldMk cId="501240718" sldId="294"/>
            <ac:picMk id="21" creationId="{46E7533F-89FD-D145-87FB-E6BB7525D16F}"/>
          </ac:picMkLst>
        </pc:picChg>
      </pc:sldChg>
      <pc:sldChg chg="modSp mod">
        <pc:chgData name="Riccardo Berta" userId="c8694f89-bba4-4576-b0a8-456619ca5a8c" providerId="ADAL" clId="{9A5CFA05-91A0-2B42-BF59-0BE4D00DB9D7}" dt="2023-03-14T06:38:44.887" v="453" actId="20577"/>
        <pc:sldMkLst>
          <pc:docMk/>
          <pc:sldMk cId="1970906939" sldId="295"/>
        </pc:sldMkLst>
        <pc:spChg chg="mod">
          <ac:chgData name="Riccardo Berta" userId="c8694f89-bba4-4576-b0a8-456619ca5a8c" providerId="ADAL" clId="{9A5CFA05-91A0-2B42-BF59-0BE4D00DB9D7}" dt="2023-03-14T06:38:44.887" v="453" actId="20577"/>
          <ac:spMkLst>
            <pc:docMk/>
            <pc:sldMk cId="1970906939" sldId="295"/>
            <ac:spMk id="84" creationId="{00000000-0000-0000-0000-000000000000}"/>
          </ac:spMkLst>
        </pc:spChg>
        <pc:grpChg chg="mod">
          <ac:chgData name="Riccardo Berta" userId="c8694f89-bba4-4576-b0a8-456619ca5a8c" providerId="ADAL" clId="{9A5CFA05-91A0-2B42-BF59-0BE4D00DB9D7}" dt="2023-03-14T06:37:57.429" v="441" actId="1035"/>
          <ac:grpSpMkLst>
            <pc:docMk/>
            <pc:sldMk cId="1970906939" sldId="295"/>
            <ac:grpSpMk id="7" creationId="{C079A2AF-8D1B-DCAD-5324-2571B752E1FC}"/>
          </ac:grpSpMkLst>
        </pc:grpChg>
        <pc:grpChg chg="mod">
          <ac:chgData name="Riccardo Berta" userId="c8694f89-bba4-4576-b0a8-456619ca5a8c" providerId="ADAL" clId="{9A5CFA05-91A0-2B42-BF59-0BE4D00DB9D7}" dt="2023-03-14T06:37:59.890" v="451" actId="1035"/>
          <ac:grpSpMkLst>
            <pc:docMk/>
            <pc:sldMk cId="1970906939" sldId="295"/>
            <ac:grpSpMk id="9" creationId="{6471419D-F4C9-5713-62FF-020683B0947F}"/>
          </ac:grpSpMkLst>
        </pc:grpChg>
      </pc:sldChg>
      <pc:sldChg chg="modSp mod">
        <pc:chgData name="Riccardo Berta" userId="c8694f89-bba4-4576-b0a8-456619ca5a8c" providerId="ADAL" clId="{9A5CFA05-91A0-2B42-BF59-0BE4D00DB9D7}" dt="2023-03-10T07:52:05.760" v="373" actId="20577"/>
        <pc:sldMkLst>
          <pc:docMk/>
          <pc:sldMk cId="584846051" sldId="296"/>
        </pc:sldMkLst>
        <pc:spChg chg="mod">
          <ac:chgData name="Riccardo Berta" userId="c8694f89-bba4-4576-b0a8-456619ca5a8c" providerId="ADAL" clId="{9A5CFA05-91A0-2B42-BF59-0BE4D00DB9D7}" dt="2023-03-10T07:52:05.760" v="373" actId="20577"/>
          <ac:spMkLst>
            <pc:docMk/>
            <pc:sldMk cId="584846051" sldId="296"/>
            <ac:spMk id="84" creationId="{00000000-0000-0000-0000-000000000000}"/>
          </ac:spMkLst>
        </pc:spChg>
        <pc:grpChg chg="mod">
          <ac:chgData name="Riccardo Berta" userId="c8694f89-bba4-4576-b0a8-456619ca5a8c" providerId="ADAL" clId="{9A5CFA05-91A0-2B42-BF59-0BE4D00DB9D7}" dt="2023-03-10T07:51:52.101" v="372" actId="1037"/>
          <ac:grpSpMkLst>
            <pc:docMk/>
            <pc:sldMk cId="584846051" sldId="296"/>
            <ac:grpSpMk id="11" creationId="{C301E9FA-E1B4-341F-09E4-F848F6B3C2C8}"/>
          </ac:grpSpMkLst>
        </pc:grpChg>
        <pc:grpChg chg="mod">
          <ac:chgData name="Riccardo Berta" userId="c8694f89-bba4-4576-b0a8-456619ca5a8c" providerId="ADAL" clId="{9A5CFA05-91A0-2B42-BF59-0BE4D00DB9D7}" dt="2023-03-10T07:51:49.717" v="369" actId="1038"/>
          <ac:grpSpMkLst>
            <pc:docMk/>
            <pc:sldMk cId="584846051" sldId="296"/>
            <ac:grpSpMk id="16" creationId="{A8326549-F8E9-43AA-0CD0-08E77EAA468A}"/>
          </ac:grpSpMkLst>
        </pc:grpChg>
        <pc:picChg chg="mod">
          <ac:chgData name="Riccardo Berta" userId="c8694f89-bba4-4576-b0a8-456619ca5a8c" providerId="ADAL" clId="{9A5CFA05-91A0-2B42-BF59-0BE4D00DB9D7}" dt="2023-03-10T07:51:34.350" v="334" actId="1037"/>
          <ac:picMkLst>
            <pc:docMk/>
            <pc:sldMk cId="584846051" sldId="296"/>
            <ac:picMk id="8" creationId="{8F1D5CF2-620A-CFF4-6457-DE31E6DB16E5}"/>
          </ac:picMkLst>
        </pc:picChg>
        <pc:picChg chg="mod">
          <ac:chgData name="Riccardo Berta" userId="c8694f89-bba4-4576-b0a8-456619ca5a8c" providerId="ADAL" clId="{9A5CFA05-91A0-2B42-BF59-0BE4D00DB9D7}" dt="2023-03-10T07:51:36.949" v="340" actId="1038"/>
          <ac:picMkLst>
            <pc:docMk/>
            <pc:sldMk cId="584846051" sldId="296"/>
            <ac:picMk id="10" creationId="{D65B7C00-EB22-EA00-48C3-FD1F59C84225}"/>
          </ac:picMkLst>
        </pc:picChg>
        <pc:picChg chg="mod">
          <ac:chgData name="Riccardo Berta" userId="c8694f89-bba4-4576-b0a8-456619ca5a8c" providerId="ADAL" clId="{9A5CFA05-91A0-2B42-BF59-0BE4D00DB9D7}" dt="2023-03-10T07:51:41.505" v="350" actId="1037"/>
          <ac:picMkLst>
            <pc:docMk/>
            <pc:sldMk cId="584846051" sldId="296"/>
            <ac:picMk id="13" creationId="{15F2D4F9-519C-2BD4-F76D-C347286D05DC}"/>
          </ac:picMkLst>
        </pc:picChg>
        <pc:picChg chg="mod">
          <ac:chgData name="Riccardo Berta" userId="c8694f89-bba4-4576-b0a8-456619ca5a8c" providerId="ADAL" clId="{9A5CFA05-91A0-2B42-BF59-0BE4D00DB9D7}" dt="2023-03-10T07:51:44.587" v="359" actId="1038"/>
          <ac:picMkLst>
            <pc:docMk/>
            <pc:sldMk cId="584846051" sldId="296"/>
            <ac:picMk id="15" creationId="{19FA5BC2-9425-CC36-408B-917B20D653DA}"/>
          </ac:picMkLst>
        </pc:picChg>
      </pc:sldChg>
      <pc:sldChg chg="modSp mod">
        <pc:chgData name="Riccardo Berta" userId="c8694f89-bba4-4576-b0a8-456619ca5a8c" providerId="ADAL" clId="{9A5CFA05-91A0-2B42-BF59-0BE4D00DB9D7}" dt="2023-03-14T06:47:45.818" v="475" actId="20577"/>
        <pc:sldMkLst>
          <pc:docMk/>
          <pc:sldMk cId="2534353786" sldId="297"/>
        </pc:sldMkLst>
        <pc:spChg chg="mod">
          <ac:chgData name="Riccardo Berta" userId="c8694f89-bba4-4576-b0a8-456619ca5a8c" providerId="ADAL" clId="{9A5CFA05-91A0-2B42-BF59-0BE4D00DB9D7}" dt="2023-03-14T06:47:45.818" v="475" actId="20577"/>
          <ac:spMkLst>
            <pc:docMk/>
            <pc:sldMk cId="2534353786" sldId="297"/>
            <ac:spMk id="84" creationId="{00000000-0000-0000-0000-000000000000}"/>
          </ac:spMkLst>
        </pc:spChg>
      </pc:sldChg>
      <pc:sldChg chg="modSp mod">
        <pc:chgData name="Riccardo Berta" userId="c8694f89-bba4-4576-b0a8-456619ca5a8c" providerId="ADAL" clId="{9A5CFA05-91A0-2B42-BF59-0BE4D00DB9D7}" dt="2023-03-14T06:51:30.240" v="531" actId="1036"/>
        <pc:sldMkLst>
          <pc:docMk/>
          <pc:sldMk cId="2175182735" sldId="298"/>
        </pc:sldMkLst>
        <pc:spChg chg="mod">
          <ac:chgData name="Riccardo Berta" userId="c8694f89-bba4-4576-b0a8-456619ca5a8c" providerId="ADAL" clId="{9A5CFA05-91A0-2B42-BF59-0BE4D00DB9D7}" dt="2023-03-14T06:51:22.137" v="518" actId="404"/>
          <ac:spMkLst>
            <pc:docMk/>
            <pc:sldMk cId="2175182735" sldId="298"/>
            <ac:spMk id="84" creationId="{00000000-0000-0000-0000-000000000000}"/>
          </ac:spMkLst>
        </pc:spChg>
        <pc:grpChg chg="mod">
          <ac:chgData name="Riccardo Berta" userId="c8694f89-bba4-4576-b0a8-456619ca5a8c" providerId="ADAL" clId="{9A5CFA05-91A0-2B42-BF59-0BE4D00DB9D7}" dt="2023-03-14T06:51:30.240" v="531" actId="1036"/>
          <ac:grpSpMkLst>
            <pc:docMk/>
            <pc:sldMk cId="2175182735" sldId="298"/>
            <ac:grpSpMk id="11" creationId="{A61C6DB3-04C9-BA5B-D0CE-DCC6223F9D8A}"/>
          </ac:grpSpMkLst>
        </pc:grpChg>
        <pc:grpChg chg="mod">
          <ac:chgData name="Riccardo Berta" userId="c8694f89-bba4-4576-b0a8-456619ca5a8c" providerId="ADAL" clId="{9A5CFA05-91A0-2B42-BF59-0BE4D00DB9D7}" dt="2023-03-14T06:51:27.738" v="528" actId="1036"/>
          <ac:grpSpMkLst>
            <pc:docMk/>
            <pc:sldMk cId="2175182735" sldId="298"/>
            <ac:grpSpMk id="12" creationId="{57FF940E-2D3C-21C5-CA2D-FF925FA8C7E2}"/>
          </ac:grpSpMkLst>
        </pc:grpChg>
        <pc:grpChg chg="mod">
          <ac:chgData name="Riccardo Berta" userId="c8694f89-bba4-4576-b0a8-456619ca5a8c" providerId="ADAL" clId="{9A5CFA05-91A0-2B42-BF59-0BE4D00DB9D7}" dt="2023-03-14T06:51:25.451" v="523" actId="1036"/>
          <ac:grpSpMkLst>
            <pc:docMk/>
            <pc:sldMk cId="2175182735" sldId="298"/>
            <ac:grpSpMk id="13" creationId="{B890FFA4-CC4D-7B6B-7051-75C088397F26}"/>
          </ac:grpSpMkLst>
        </pc:grpChg>
      </pc:sldChg>
    </pc:docChg>
  </pc:docChgLst>
  <pc:docChgLst>
    <pc:chgData name="Riccardo Berta" userId="c8694f89-bba4-4576-b0a8-456619ca5a8c" providerId="ADAL" clId="{A8290FA7-622A-D149-8650-9DF3F18680D5}"/>
    <pc:docChg chg="undo redo custSel addSld delSld modSld sldOrd modMainMaster">
      <pc:chgData name="Riccardo Berta" userId="c8694f89-bba4-4576-b0a8-456619ca5a8c" providerId="ADAL" clId="{A8290FA7-622A-D149-8650-9DF3F18680D5}" dt="2022-07-27T13:36:04.688" v="2998"/>
      <pc:docMkLst>
        <pc:docMk/>
      </pc:docMkLst>
      <pc:sldChg chg="delSp modSp mod">
        <pc:chgData name="Riccardo Berta" userId="c8694f89-bba4-4576-b0a8-456619ca5a8c" providerId="ADAL" clId="{A8290FA7-622A-D149-8650-9DF3F18680D5}" dt="2022-07-27T13:35:14.530" v="2993" actId="20577"/>
        <pc:sldMkLst>
          <pc:docMk/>
          <pc:sldMk cId="0" sldId="256"/>
        </pc:sldMkLst>
        <pc:spChg chg="mod">
          <ac:chgData name="Riccardo Berta" userId="c8694f89-bba4-4576-b0a8-456619ca5a8c" providerId="ADAL" clId="{A8290FA7-622A-D149-8650-9DF3F18680D5}" dt="2022-07-27T13:35:14.530" v="2993" actId="20577"/>
          <ac:spMkLst>
            <pc:docMk/>
            <pc:sldMk cId="0" sldId="256"/>
            <ac:spMk id="62" creationId="{00000000-0000-0000-0000-000000000000}"/>
          </ac:spMkLst>
        </pc:spChg>
        <pc:spChg chg="del">
          <ac:chgData name="Riccardo Berta" userId="c8694f89-bba4-4576-b0a8-456619ca5a8c" providerId="ADAL" clId="{A8290FA7-622A-D149-8650-9DF3F18680D5}" dt="2022-07-18T11:40:08.016" v="50" actId="478"/>
          <ac:spMkLst>
            <pc:docMk/>
            <pc:sldMk cId="0" sldId="256"/>
            <ac:spMk id="78" creationId="{00000000-0000-0000-0000-000000000000}"/>
          </ac:spMkLst>
        </pc:spChg>
        <pc:grpChg chg="del">
          <ac:chgData name="Riccardo Berta" userId="c8694f89-bba4-4576-b0a8-456619ca5a8c" providerId="ADAL" clId="{A8290FA7-622A-D149-8650-9DF3F18680D5}" dt="2022-07-18T11:40:10.605" v="51" actId="478"/>
          <ac:grpSpMkLst>
            <pc:docMk/>
            <pc:sldMk cId="0" sldId="256"/>
            <ac:grpSpMk id="63" creationId="{00000000-0000-0000-0000-000000000000}"/>
          </ac:grpSpMkLst>
        </pc:grpChg>
        <pc:cxnChg chg="mod">
          <ac:chgData name="Riccardo Berta" userId="c8694f89-bba4-4576-b0a8-456619ca5a8c" providerId="ADAL" clId="{A8290FA7-622A-D149-8650-9DF3F18680D5}" dt="2022-07-18T11:40:10.605" v="51" actId="478"/>
          <ac:cxnSpMkLst>
            <pc:docMk/>
            <pc:sldMk cId="0" sldId="256"/>
            <ac:cxnSpMk id="66" creationId="{00000000-0000-0000-0000-000000000000}"/>
          </ac:cxnSpMkLst>
        </pc:cxnChg>
        <pc:cxnChg chg="mod">
          <ac:chgData name="Riccardo Berta" userId="c8694f89-bba4-4576-b0a8-456619ca5a8c" providerId="ADAL" clId="{A8290FA7-622A-D149-8650-9DF3F18680D5}" dt="2022-07-18T11:40:10.605" v="51" actId="478"/>
          <ac:cxnSpMkLst>
            <pc:docMk/>
            <pc:sldMk cId="0" sldId="256"/>
            <ac:cxnSpMk id="69" creationId="{00000000-0000-0000-0000-000000000000}"/>
          </ac:cxnSpMkLst>
        </pc:cxnChg>
        <pc:cxnChg chg="mod">
          <ac:chgData name="Riccardo Berta" userId="c8694f89-bba4-4576-b0a8-456619ca5a8c" providerId="ADAL" clId="{A8290FA7-622A-D149-8650-9DF3F18680D5}" dt="2022-07-18T11:40:10.605" v="51" actId="478"/>
          <ac:cxnSpMkLst>
            <pc:docMk/>
            <pc:sldMk cId="0" sldId="256"/>
            <ac:cxnSpMk id="74" creationId="{00000000-0000-0000-0000-000000000000}"/>
          </ac:cxnSpMkLst>
        </pc:cxnChg>
        <pc:cxnChg chg="mod">
          <ac:chgData name="Riccardo Berta" userId="c8694f89-bba4-4576-b0a8-456619ca5a8c" providerId="ADAL" clId="{A8290FA7-622A-D149-8650-9DF3F18680D5}" dt="2022-07-18T11:40:10.605" v="51" actId="478"/>
          <ac:cxnSpMkLst>
            <pc:docMk/>
            <pc:sldMk cId="0" sldId="256"/>
            <ac:cxnSpMk id="75" creationId="{00000000-0000-0000-0000-000000000000}"/>
          </ac:cxnSpMkLst>
        </pc:cxnChg>
      </pc:sldChg>
      <pc:sldChg chg="delSp modSp mod">
        <pc:chgData name="Riccardo Berta" userId="c8694f89-bba4-4576-b0a8-456619ca5a8c" providerId="ADAL" clId="{A8290FA7-622A-D149-8650-9DF3F18680D5}" dt="2022-07-27T08:46:23.569" v="1166" actId="948"/>
        <pc:sldMkLst>
          <pc:docMk/>
          <pc:sldMk cId="0" sldId="257"/>
        </pc:sldMkLst>
        <pc:spChg chg="mod">
          <ac:chgData name="Riccardo Berta" userId="c8694f89-bba4-4576-b0a8-456619ca5a8c" providerId="ADAL" clId="{A8290FA7-622A-D149-8650-9DF3F18680D5}" dt="2022-07-27T07:46:33.325" v="171" actId="20577"/>
          <ac:spMkLst>
            <pc:docMk/>
            <pc:sldMk cId="0" sldId="257"/>
            <ac:spMk id="83" creationId="{00000000-0000-0000-0000-000000000000}"/>
          </ac:spMkLst>
        </pc:spChg>
        <pc:spChg chg="mod">
          <ac:chgData name="Riccardo Berta" userId="c8694f89-bba4-4576-b0a8-456619ca5a8c" providerId="ADAL" clId="{A8290FA7-622A-D149-8650-9DF3F18680D5}" dt="2022-07-27T08:46:23.569" v="1166" actId="948"/>
          <ac:spMkLst>
            <pc:docMk/>
            <pc:sldMk cId="0" sldId="257"/>
            <ac:spMk id="84" creationId="{00000000-0000-0000-0000-000000000000}"/>
          </ac:spMkLst>
        </pc:spChg>
        <pc:picChg chg="del">
          <ac:chgData name="Riccardo Berta" userId="c8694f89-bba4-4576-b0a8-456619ca5a8c" providerId="ADAL" clId="{A8290FA7-622A-D149-8650-9DF3F18680D5}" dt="2022-07-18T11:39:52.245" v="18" actId="478"/>
          <ac:picMkLst>
            <pc:docMk/>
            <pc:sldMk cId="0" sldId="257"/>
            <ac:picMk id="85" creationId="{00000000-0000-0000-0000-000000000000}"/>
          </ac:picMkLst>
        </pc:picChg>
      </pc:sldChg>
      <pc:sldChg chg="addSp modSp new mod modNotes">
        <pc:chgData name="Riccardo Berta" userId="c8694f89-bba4-4576-b0a8-456619ca5a8c" providerId="ADAL" clId="{A8290FA7-622A-D149-8650-9DF3F18680D5}" dt="2022-07-27T08:52:46.755" v="1313" actId="113"/>
        <pc:sldMkLst>
          <pc:docMk/>
          <pc:sldMk cId="1899110855" sldId="258"/>
        </pc:sldMkLst>
        <pc:spChg chg="mod">
          <ac:chgData name="Riccardo Berta" userId="c8694f89-bba4-4576-b0a8-456619ca5a8c" providerId="ADAL" clId="{A8290FA7-622A-D149-8650-9DF3F18680D5}" dt="2022-07-27T08:44:23.725" v="1124"/>
          <ac:spMkLst>
            <pc:docMk/>
            <pc:sldMk cId="1899110855" sldId="258"/>
            <ac:spMk id="2" creationId="{9A367158-2E24-E90C-7ECC-502AB323ED05}"/>
          </ac:spMkLst>
        </pc:spChg>
        <pc:spChg chg="mod">
          <ac:chgData name="Riccardo Berta" userId="c8694f89-bba4-4576-b0a8-456619ca5a8c" providerId="ADAL" clId="{A8290FA7-622A-D149-8650-9DF3F18680D5}" dt="2022-07-27T08:52:46.755" v="1313" actId="113"/>
          <ac:spMkLst>
            <pc:docMk/>
            <pc:sldMk cId="1899110855" sldId="258"/>
            <ac:spMk id="3" creationId="{3F2C94B7-5C82-7750-8B45-751562B2B6D0}"/>
          </ac:spMkLst>
        </pc:spChg>
        <pc:picChg chg="add mod">
          <ac:chgData name="Riccardo Berta" userId="c8694f89-bba4-4576-b0a8-456619ca5a8c" providerId="ADAL" clId="{A8290FA7-622A-D149-8650-9DF3F18680D5}" dt="2022-07-27T08:50:59.788" v="1228" actId="1076"/>
          <ac:picMkLst>
            <pc:docMk/>
            <pc:sldMk cId="1899110855" sldId="258"/>
            <ac:picMk id="4" creationId="{1FB36129-1438-3CA3-2875-A711720E74DA}"/>
          </ac:picMkLst>
        </pc:picChg>
      </pc:sldChg>
      <pc:sldChg chg="new del">
        <pc:chgData name="Riccardo Berta" userId="c8694f89-bba4-4576-b0a8-456619ca5a8c" providerId="ADAL" clId="{A8290FA7-622A-D149-8650-9DF3F18680D5}" dt="2022-07-27T07:48:28.832" v="223" actId="2696"/>
        <pc:sldMkLst>
          <pc:docMk/>
          <pc:sldMk cId="182339981" sldId="259"/>
        </pc:sldMkLst>
      </pc:sldChg>
      <pc:sldChg chg="del">
        <pc:chgData name="Riccardo Berta" userId="c8694f89-bba4-4576-b0a8-456619ca5a8c" providerId="ADAL" clId="{A8290FA7-622A-D149-8650-9DF3F18680D5}" dt="2022-07-18T11:39:57.790" v="23" actId="2696"/>
        <pc:sldMkLst>
          <pc:docMk/>
          <pc:sldMk cId="3018556184" sldId="259"/>
        </pc:sldMkLst>
        <pc:spChg chg="mod">
          <ac:chgData name="Riccardo Berta" userId="c8694f89-bba4-4576-b0a8-456619ca5a8c" providerId="ADAL" clId="{A8290FA7-622A-D149-8650-9DF3F18680D5}" dt="2022-07-27T08:44:23.725" v="1124"/>
          <ac:spMkLst>
            <pc:docMk/>
            <pc:sldMk cId="3018556184" sldId="259"/>
            <ac:spMk id="2" creationId="{41268BF7-2F3B-A5C4-4F7E-1982399FCE62}"/>
          </ac:spMkLst>
        </pc:spChg>
        <pc:spChg chg="mod">
          <ac:chgData name="Riccardo Berta" userId="c8694f89-bba4-4576-b0a8-456619ca5a8c" providerId="ADAL" clId="{A8290FA7-622A-D149-8650-9DF3F18680D5}" dt="2022-07-27T13:36:04.688" v="2998"/>
          <ac:spMkLst>
            <pc:docMk/>
            <pc:sldMk cId="3018556184" sldId="259"/>
            <ac:spMk id="3" creationId="{38BFAA1C-1163-169B-2D77-6FEF73CC8512}"/>
          </ac:spMkLst>
        </pc:spChg>
      </pc:sldChg>
      <pc:sldChg chg="addSp modSp new mod">
        <pc:chgData name="Riccardo Berta" userId="c8694f89-bba4-4576-b0a8-456619ca5a8c" providerId="ADAL" clId="{A8290FA7-622A-D149-8650-9DF3F18680D5}" dt="2022-07-27T08:48:59.292" v="1210" actId="1076"/>
        <pc:sldMkLst>
          <pc:docMk/>
          <pc:sldMk cId="1104208334" sldId="260"/>
        </pc:sldMkLst>
        <pc:spChg chg="mod">
          <ac:chgData name="Riccardo Berta" userId="c8694f89-bba4-4576-b0a8-456619ca5a8c" providerId="ADAL" clId="{A8290FA7-622A-D149-8650-9DF3F18680D5}" dt="2022-07-27T08:44:23.725" v="1124"/>
          <ac:spMkLst>
            <pc:docMk/>
            <pc:sldMk cId="1104208334" sldId="260"/>
            <ac:spMk id="2" creationId="{BCB44347-B705-702C-8C13-25742F95F00E}"/>
          </ac:spMkLst>
        </pc:spChg>
        <pc:spChg chg="mod">
          <ac:chgData name="Riccardo Berta" userId="c8694f89-bba4-4576-b0a8-456619ca5a8c" providerId="ADAL" clId="{A8290FA7-622A-D149-8650-9DF3F18680D5}" dt="2022-07-27T08:48:34.600" v="1207" actId="20577"/>
          <ac:spMkLst>
            <pc:docMk/>
            <pc:sldMk cId="1104208334" sldId="260"/>
            <ac:spMk id="3" creationId="{1C462C8B-759C-C2C7-EA44-1505F85DD073}"/>
          </ac:spMkLst>
        </pc:spChg>
        <pc:picChg chg="add mod">
          <ac:chgData name="Riccardo Berta" userId="c8694f89-bba4-4576-b0a8-456619ca5a8c" providerId="ADAL" clId="{A8290FA7-622A-D149-8650-9DF3F18680D5}" dt="2022-07-27T08:48:59.292" v="1210" actId="1076"/>
          <ac:picMkLst>
            <pc:docMk/>
            <pc:sldMk cId="1104208334" sldId="260"/>
            <ac:picMk id="1026" creationId="{B4CA9CEF-2B94-4431-1046-06B5B4A61164}"/>
          </ac:picMkLst>
        </pc:picChg>
      </pc:sldChg>
      <pc:sldChg chg="del">
        <pc:chgData name="Riccardo Berta" userId="c8694f89-bba4-4576-b0a8-456619ca5a8c" providerId="ADAL" clId="{A8290FA7-622A-D149-8650-9DF3F18680D5}" dt="2022-07-18T11:39:58.142" v="25" actId="2696"/>
        <pc:sldMkLst>
          <pc:docMk/>
          <pc:sldMk cId="1290395919" sldId="261"/>
        </pc:sldMkLst>
        <pc:spChg chg="mod">
          <ac:chgData name="Riccardo Berta" userId="c8694f89-bba4-4576-b0a8-456619ca5a8c" providerId="ADAL" clId="{A8290FA7-622A-D149-8650-9DF3F18680D5}" dt="2022-07-27T09:02:55.174" v="1405" actId="313"/>
          <ac:spMkLst>
            <pc:docMk/>
            <pc:sldMk cId="1290395919" sldId="261"/>
            <ac:spMk id="2" creationId="{7ACF5050-2FE7-D51A-3B42-49745B74F8BD}"/>
          </ac:spMkLst>
        </pc:spChg>
        <pc:spChg chg="mod">
          <ac:chgData name="Riccardo Berta" userId="c8694f89-bba4-4576-b0a8-456619ca5a8c" providerId="ADAL" clId="{A8290FA7-622A-D149-8650-9DF3F18680D5}" dt="2022-07-27T10:13:59.822" v="1768" actId="20577"/>
          <ac:spMkLst>
            <pc:docMk/>
            <pc:sldMk cId="1290395919" sldId="261"/>
            <ac:spMk id="3" creationId="{443CA410-E246-EACE-351E-80C846A06F66}"/>
          </ac:spMkLst>
        </pc:spChg>
      </pc:sldChg>
      <pc:sldChg chg="new del">
        <pc:chgData name="Riccardo Berta" userId="c8694f89-bba4-4576-b0a8-456619ca5a8c" providerId="ADAL" clId="{A8290FA7-622A-D149-8650-9DF3F18680D5}" dt="2022-07-27T10:14:34.151" v="1776" actId="2696"/>
        <pc:sldMkLst>
          <pc:docMk/>
          <pc:sldMk cId="1228403239" sldId="262"/>
        </pc:sldMkLst>
      </pc:sldChg>
      <pc:sldChg chg="addSp modSp add mod">
        <pc:chgData name="Riccardo Berta" userId="c8694f89-bba4-4576-b0a8-456619ca5a8c" providerId="ADAL" clId="{A8290FA7-622A-D149-8650-9DF3F18680D5}" dt="2022-07-27T10:42:13.820" v="2230" actId="113"/>
        <pc:sldMkLst>
          <pc:docMk/>
          <pc:sldMk cId="4130549615" sldId="262"/>
        </pc:sldMkLst>
        <pc:spChg chg="mod">
          <ac:chgData name="Riccardo Berta" userId="c8694f89-bba4-4576-b0a8-456619ca5a8c" providerId="ADAL" clId="{A8290FA7-622A-D149-8650-9DF3F18680D5}" dt="2022-07-27T10:14:47.805" v="1801" actId="20577"/>
          <ac:spMkLst>
            <pc:docMk/>
            <pc:sldMk cId="4130549615" sldId="262"/>
            <ac:spMk id="83" creationId="{00000000-0000-0000-0000-000000000000}"/>
          </ac:spMkLst>
        </pc:spChg>
        <pc:spChg chg="mod">
          <ac:chgData name="Riccardo Berta" userId="c8694f89-bba4-4576-b0a8-456619ca5a8c" providerId="ADAL" clId="{A8290FA7-622A-D149-8650-9DF3F18680D5}" dt="2022-07-27T10:42:13.820" v="2230" actId="113"/>
          <ac:spMkLst>
            <pc:docMk/>
            <pc:sldMk cId="4130549615" sldId="262"/>
            <ac:spMk id="84" creationId="{00000000-0000-0000-0000-000000000000}"/>
          </ac:spMkLst>
        </pc:spChg>
        <pc:picChg chg="add mod">
          <ac:chgData name="Riccardo Berta" userId="c8694f89-bba4-4576-b0a8-456619ca5a8c" providerId="ADAL" clId="{A8290FA7-622A-D149-8650-9DF3F18680D5}" dt="2022-07-27T10:41:57.614" v="2224" actId="1076"/>
          <ac:picMkLst>
            <pc:docMk/>
            <pc:sldMk cId="4130549615" sldId="262"/>
            <ac:picMk id="2" creationId="{DE7BB65F-08A4-B6D2-CED9-F0FFBD5CDBF9}"/>
          </ac:picMkLst>
        </pc:picChg>
        <pc:picChg chg="add mod">
          <ac:chgData name="Riccardo Berta" userId="c8694f89-bba4-4576-b0a8-456619ca5a8c" providerId="ADAL" clId="{A8290FA7-622A-D149-8650-9DF3F18680D5}" dt="2022-07-27T10:42:07.380" v="2229" actId="1076"/>
          <ac:picMkLst>
            <pc:docMk/>
            <pc:sldMk cId="4130549615" sldId="262"/>
            <ac:picMk id="3" creationId="{8F10188F-1192-CC5C-9229-6680F9B1F8A4}"/>
          </ac:picMkLst>
        </pc:picChg>
      </pc:sldChg>
      <pc:sldChg chg="new del">
        <pc:chgData name="Riccardo Berta" userId="c8694f89-bba4-4576-b0a8-456619ca5a8c" providerId="ADAL" clId="{A8290FA7-622A-D149-8650-9DF3F18680D5}" dt="2022-07-27T10:14:17.648" v="1770" actId="2696"/>
        <pc:sldMkLst>
          <pc:docMk/>
          <pc:sldMk cId="4179454221" sldId="262"/>
        </pc:sldMkLst>
      </pc:sldChg>
      <pc:sldChg chg="addSp delSp modSp new del mod">
        <pc:chgData name="Riccardo Berta" userId="c8694f89-bba4-4576-b0a8-456619ca5a8c" providerId="ADAL" clId="{A8290FA7-622A-D149-8650-9DF3F18680D5}" dt="2022-07-27T10:14:36.007" v="1777" actId="2696"/>
        <pc:sldMkLst>
          <pc:docMk/>
          <pc:sldMk cId="2702540954" sldId="263"/>
        </pc:sldMkLst>
        <pc:spChg chg="add del mod">
          <ac:chgData name="Riccardo Berta" userId="c8694f89-bba4-4576-b0a8-456619ca5a8c" providerId="ADAL" clId="{A8290FA7-622A-D149-8650-9DF3F18680D5}" dt="2022-07-27T10:14:34.058" v="1775"/>
          <ac:spMkLst>
            <pc:docMk/>
            <pc:sldMk cId="2702540954" sldId="263"/>
            <ac:spMk id="3" creationId="{3202F38C-70E9-B11B-4CF4-DD7C2BF1118A}"/>
          </ac:spMkLst>
        </pc:spChg>
      </pc:sldChg>
      <pc:sldChg chg="del">
        <pc:chgData name="Riccardo Berta" userId="c8694f89-bba4-4576-b0a8-456619ca5a8c" providerId="ADAL" clId="{A8290FA7-622A-D149-8650-9DF3F18680D5}" dt="2022-07-18T11:39:58.451" v="27" actId="2696"/>
        <pc:sldMkLst>
          <pc:docMk/>
          <pc:sldMk cId="3102138681" sldId="263"/>
        </pc:sldMkLst>
        <pc:spChg chg="add mod">
          <ac:chgData name="Riccardo Berta" userId="c8694f89-bba4-4576-b0a8-456619ca5a8c" providerId="ADAL" clId="{A8290FA7-622A-D149-8650-9DF3F18680D5}" dt="2022-07-27T13:25:04.866" v="2759" actId="113"/>
          <ac:spMkLst>
            <pc:docMk/>
            <pc:sldMk cId="3102138681" sldId="263"/>
            <ac:spMk id="4" creationId="{F4D09BBD-B357-6547-1869-C5A2382FCC8B}"/>
          </ac:spMkLst>
        </pc:spChg>
        <pc:spChg chg="add del mod">
          <ac:chgData name="Riccardo Berta" userId="c8694f89-bba4-4576-b0a8-456619ca5a8c" providerId="ADAL" clId="{A8290FA7-622A-D149-8650-9DF3F18680D5}" dt="2022-07-27T11:15:39.262" v="2505" actId="478"/>
          <ac:spMkLst>
            <pc:docMk/>
            <pc:sldMk cId="3102138681" sldId="263"/>
            <ac:spMk id="5" creationId="{23AC3424-715D-3F08-932D-C2CF108A7059}"/>
          </ac:spMkLst>
        </pc:spChg>
        <pc:spChg chg="add mod">
          <ac:chgData name="Riccardo Berta" userId="c8694f89-bba4-4576-b0a8-456619ca5a8c" providerId="ADAL" clId="{A8290FA7-622A-D149-8650-9DF3F18680D5}" dt="2022-07-27T11:16:53.879" v="2519" actId="1076"/>
          <ac:spMkLst>
            <pc:docMk/>
            <pc:sldMk cId="3102138681" sldId="263"/>
            <ac:spMk id="6" creationId="{E6A53417-994D-A7A5-6B3C-BE4F99893522}"/>
          </ac:spMkLst>
        </pc:spChg>
        <pc:spChg chg="add mod">
          <ac:chgData name="Riccardo Berta" userId="c8694f89-bba4-4576-b0a8-456619ca5a8c" providerId="ADAL" clId="{A8290FA7-622A-D149-8650-9DF3F18680D5}" dt="2022-07-27T11:16:53.879" v="2519" actId="1076"/>
          <ac:spMkLst>
            <pc:docMk/>
            <pc:sldMk cId="3102138681" sldId="263"/>
            <ac:spMk id="7" creationId="{A40D36EA-EE11-0232-DF5A-70C2463FA6D7}"/>
          </ac:spMkLst>
        </pc:spChg>
        <pc:spChg chg="mod">
          <ac:chgData name="Riccardo Berta" userId="c8694f89-bba4-4576-b0a8-456619ca5a8c" providerId="ADAL" clId="{A8290FA7-622A-D149-8650-9DF3F18680D5}" dt="2022-07-27T10:48:03.941" v="2323" actId="20577"/>
          <ac:spMkLst>
            <pc:docMk/>
            <pc:sldMk cId="3102138681" sldId="263"/>
            <ac:spMk id="83" creationId="{00000000-0000-0000-0000-000000000000}"/>
          </ac:spMkLst>
        </pc:spChg>
        <pc:spChg chg="mod">
          <ac:chgData name="Riccardo Berta" userId="c8694f89-bba4-4576-b0a8-456619ca5a8c" providerId="ADAL" clId="{A8290FA7-622A-D149-8650-9DF3F18680D5}" dt="2022-07-27T10:48:06.788" v="2324" actId="20577"/>
          <ac:spMkLst>
            <pc:docMk/>
            <pc:sldMk cId="3102138681" sldId="263"/>
            <ac:spMk id="84" creationId="{00000000-0000-0000-0000-000000000000}"/>
          </ac:spMkLst>
        </pc:spChg>
        <pc:grpChg chg="add del mod">
          <ac:chgData name="Riccardo Berta" userId="c8694f89-bba4-4576-b0a8-456619ca5a8c" providerId="ADAL" clId="{A8290FA7-622A-D149-8650-9DF3F18680D5}" dt="2022-07-27T11:18:00.757" v="2523" actId="478"/>
          <ac:grpSpMkLst>
            <pc:docMk/>
            <pc:sldMk cId="3102138681" sldId="263"/>
            <ac:grpSpMk id="8" creationId="{197E1684-FF9E-2244-C365-B25FF288C192}"/>
          </ac:grpSpMkLst>
        </pc:grpChg>
        <pc:picChg chg="del">
          <ac:chgData name="Riccardo Berta" userId="c8694f89-bba4-4576-b0a8-456619ca5a8c" providerId="ADAL" clId="{A8290FA7-622A-D149-8650-9DF3F18680D5}" dt="2022-07-27T10:43:13.465" v="2245" actId="478"/>
          <ac:picMkLst>
            <pc:docMk/>
            <pc:sldMk cId="3102138681" sldId="263"/>
            <ac:picMk id="2" creationId="{DE7BB65F-08A4-B6D2-CED9-F0FFBD5CDBF9}"/>
          </ac:picMkLst>
        </pc:picChg>
        <pc:picChg chg="del">
          <ac:chgData name="Riccardo Berta" userId="c8694f89-bba4-4576-b0a8-456619ca5a8c" providerId="ADAL" clId="{A8290FA7-622A-D149-8650-9DF3F18680D5}" dt="2022-07-27T10:43:13.005" v="2244" actId="478"/>
          <ac:picMkLst>
            <pc:docMk/>
            <pc:sldMk cId="3102138681" sldId="263"/>
            <ac:picMk id="3" creationId="{8F10188F-1192-CC5C-9229-6680F9B1F8A4}"/>
          </ac:picMkLst>
        </pc:picChg>
        <pc:picChg chg="add mod">
          <ac:chgData name="Riccardo Berta" userId="c8694f89-bba4-4576-b0a8-456619ca5a8c" providerId="ADAL" clId="{A8290FA7-622A-D149-8650-9DF3F18680D5}" dt="2022-07-27T13:24:53.552" v="2751" actId="1076"/>
          <ac:picMkLst>
            <pc:docMk/>
            <pc:sldMk cId="3102138681" sldId="263"/>
            <ac:picMk id="10" creationId="{0E81828B-E89F-25E9-3F87-0F05B85C6E21}"/>
          </ac:picMkLst>
        </pc:picChg>
        <pc:picChg chg="add mod">
          <ac:chgData name="Riccardo Berta" userId="c8694f89-bba4-4576-b0a8-456619ca5a8c" providerId="ADAL" clId="{A8290FA7-622A-D149-8650-9DF3F18680D5}" dt="2022-07-27T11:16:53.879" v="2519" actId="1076"/>
          <ac:picMkLst>
            <pc:docMk/>
            <pc:sldMk cId="3102138681" sldId="263"/>
            <ac:picMk id="2050" creationId="{A53CAF74-1BDF-FAC7-6840-B2596884FF7F}"/>
          </ac:picMkLst>
        </pc:picChg>
      </pc:sldChg>
      <pc:sldChg chg="addSp modSp add del mod">
        <pc:chgData name="Riccardo Berta" userId="c8694f89-bba4-4576-b0a8-456619ca5a8c" providerId="ADAL" clId="{A8290FA7-622A-D149-8650-9DF3F18680D5}" dt="2022-07-27T10:42:20.886" v="2231" actId="2696"/>
        <pc:sldMkLst>
          <pc:docMk/>
          <pc:sldMk cId="3911169705" sldId="263"/>
        </pc:sldMkLst>
        <pc:spChg chg="mod">
          <ac:chgData name="Riccardo Berta" userId="c8694f89-bba4-4576-b0a8-456619ca5a8c" providerId="ADAL" clId="{A8290FA7-622A-D149-8650-9DF3F18680D5}" dt="2022-07-27T10:33:15.496" v="2048" actId="20577"/>
          <ac:spMkLst>
            <pc:docMk/>
            <pc:sldMk cId="3911169705" sldId="263"/>
            <ac:spMk id="83" creationId="{00000000-0000-0000-0000-000000000000}"/>
          </ac:spMkLst>
        </pc:spChg>
        <pc:spChg chg="mod">
          <ac:chgData name="Riccardo Berta" userId="c8694f89-bba4-4576-b0a8-456619ca5a8c" providerId="ADAL" clId="{A8290FA7-622A-D149-8650-9DF3F18680D5}" dt="2022-07-27T10:34:05.441" v="2067" actId="20577"/>
          <ac:spMkLst>
            <pc:docMk/>
            <pc:sldMk cId="3911169705" sldId="263"/>
            <ac:spMk id="84" creationId="{00000000-0000-0000-0000-000000000000}"/>
          </ac:spMkLst>
        </pc:spChg>
        <pc:picChg chg="add mod">
          <ac:chgData name="Riccardo Berta" userId="c8694f89-bba4-4576-b0a8-456619ca5a8c" providerId="ADAL" clId="{A8290FA7-622A-D149-8650-9DF3F18680D5}" dt="2022-07-27T10:33:53.682" v="2062" actId="14100"/>
          <ac:picMkLst>
            <pc:docMk/>
            <pc:sldMk cId="3911169705" sldId="263"/>
            <ac:picMk id="2" creationId="{D4B2A0E7-4B4D-E6BD-CA2B-E156742EB348}"/>
          </ac:picMkLst>
        </pc:picChg>
        <pc:picChg chg="add mod">
          <ac:chgData name="Riccardo Berta" userId="c8694f89-bba4-4576-b0a8-456619ca5a8c" providerId="ADAL" clId="{A8290FA7-622A-D149-8650-9DF3F18680D5}" dt="2022-07-27T10:34:01.183" v="2064" actId="1076"/>
          <ac:picMkLst>
            <pc:docMk/>
            <pc:sldMk cId="3911169705" sldId="263"/>
            <ac:picMk id="3" creationId="{DB1314C3-2E54-D0A9-2C2E-0B14369A70D5}"/>
          </ac:picMkLst>
        </pc:picChg>
      </pc:sldChg>
      <pc:sldChg chg="del">
        <pc:chgData name="Riccardo Berta" userId="c8694f89-bba4-4576-b0a8-456619ca5a8c" providerId="ADAL" clId="{A8290FA7-622A-D149-8650-9DF3F18680D5}" dt="2022-07-18T11:39:58.616" v="28" actId="2696"/>
        <pc:sldMkLst>
          <pc:docMk/>
          <pc:sldMk cId="2113557187" sldId="264"/>
        </pc:sldMkLst>
        <pc:spChg chg="add del">
          <ac:chgData name="Riccardo Berta" userId="c8694f89-bba4-4576-b0a8-456619ca5a8c" providerId="ADAL" clId="{A8290FA7-622A-D149-8650-9DF3F18680D5}" dt="2022-07-27T11:59:11.727" v="2638" actId="478"/>
          <ac:spMkLst>
            <pc:docMk/>
            <pc:sldMk cId="2113557187" sldId="264"/>
            <ac:spMk id="3" creationId="{BC1FDF23-921F-5E18-9CFF-ACCFCF450821}"/>
          </ac:spMkLst>
        </pc:spChg>
        <pc:spChg chg="mod">
          <ac:chgData name="Riccardo Berta" userId="c8694f89-bba4-4576-b0a8-456619ca5a8c" providerId="ADAL" clId="{A8290FA7-622A-D149-8650-9DF3F18680D5}" dt="2022-07-27T11:59:29.324" v="2645" actId="5793"/>
          <ac:spMkLst>
            <pc:docMk/>
            <pc:sldMk cId="2113557187" sldId="264"/>
            <ac:spMk id="4" creationId="{F4D09BBD-B357-6547-1869-C5A2382FCC8B}"/>
          </ac:spMkLst>
        </pc:spChg>
        <pc:spChg chg="add del">
          <ac:chgData name="Riccardo Berta" userId="c8694f89-bba4-4576-b0a8-456619ca5a8c" providerId="ADAL" clId="{A8290FA7-622A-D149-8650-9DF3F18680D5}" dt="2022-07-27T11:59:15.052" v="2640" actId="478"/>
          <ac:spMkLst>
            <pc:docMk/>
            <pc:sldMk cId="2113557187" sldId="264"/>
            <ac:spMk id="6" creationId="{2CCFB366-8A7D-5E7E-B99E-3A97CFF1730F}"/>
          </ac:spMkLst>
        </pc:spChg>
        <pc:picChg chg="del">
          <ac:chgData name="Riccardo Berta" userId="c8694f89-bba4-4576-b0a8-456619ca5a8c" providerId="ADAL" clId="{A8290FA7-622A-D149-8650-9DF3F18680D5}" dt="2022-07-27T11:59:09.596" v="2636" actId="478"/>
          <ac:picMkLst>
            <pc:docMk/>
            <pc:sldMk cId="2113557187" sldId="264"/>
            <ac:picMk id="10" creationId="{0E81828B-E89F-25E9-3F87-0F05B85C6E21}"/>
          </ac:picMkLst>
        </pc:picChg>
        <pc:picChg chg="add mod">
          <ac:chgData name="Riccardo Berta" userId="c8694f89-bba4-4576-b0a8-456619ca5a8c" providerId="ADAL" clId="{A8290FA7-622A-D149-8650-9DF3F18680D5}" dt="2022-07-27T13:22:18.527" v="2647" actId="14100"/>
          <ac:picMkLst>
            <pc:docMk/>
            <pc:sldMk cId="2113557187" sldId="264"/>
            <ac:picMk id="3074" creationId="{9CA02893-40B1-CBA3-7B52-7B9773D440DD}"/>
          </ac:picMkLst>
        </pc:picChg>
      </pc:sldChg>
      <pc:sldChg chg="del">
        <pc:chgData name="Riccardo Berta" userId="c8694f89-bba4-4576-b0a8-456619ca5a8c" providerId="ADAL" clId="{A8290FA7-622A-D149-8650-9DF3F18680D5}" dt="2022-07-18T11:39:58.749" v="29" actId="2696"/>
        <pc:sldMkLst>
          <pc:docMk/>
          <pc:sldMk cId="2045385232" sldId="265"/>
        </pc:sldMkLst>
        <pc:spChg chg="mod">
          <ac:chgData name="Riccardo Berta" userId="c8694f89-bba4-4576-b0a8-456619ca5a8c" providerId="ADAL" clId="{A8290FA7-622A-D149-8650-9DF3F18680D5}" dt="2022-07-27T13:28:40.287" v="2835" actId="20577"/>
          <ac:spMkLst>
            <pc:docMk/>
            <pc:sldMk cId="2045385232" sldId="265"/>
            <ac:spMk id="2" creationId="{7ACF5050-2FE7-D51A-3B42-49745B74F8BD}"/>
          </ac:spMkLst>
        </pc:spChg>
        <pc:spChg chg="mod">
          <ac:chgData name="Riccardo Berta" userId="c8694f89-bba4-4576-b0a8-456619ca5a8c" providerId="ADAL" clId="{A8290FA7-622A-D149-8650-9DF3F18680D5}" dt="2022-07-27T13:34:43.252" v="2978" actId="20577"/>
          <ac:spMkLst>
            <pc:docMk/>
            <pc:sldMk cId="2045385232" sldId="265"/>
            <ac:spMk id="3" creationId="{443CA410-E246-EACE-351E-80C846A06F66}"/>
          </ac:spMkLst>
        </pc:spChg>
        <pc:picChg chg="add mod">
          <ac:chgData name="Riccardo Berta" userId="c8694f89-bba4-4576-b0a8-456619ca5a8c" providerId="ADAL" clId="{A8290FA7-622A-D149-8650-9DF3F18680D5}" dt="2022-07-27T13:29:04.301" v="2839" actId="1076"/>
          <ac:picMkLst>
            <pc:docMk/>
            <pc:sldMk cId="2045385232" sldId="265"/>
            <ac:picMk id="5" creationId="{6F2A372C-E4F3-6EB3-7011-0A41077F7959}"/>
          </ac:picMkLst>
        </pc:picChg>
      </pc:sldChg>
      <pc:sldChg chg="del">
        <pc:chgData name="Riccardo Berta" userId="c8694f89-bba4-4576-b0a8-456619ca5a8c" providerId="ADAL" clId="{A8290FA7-622A-D149-8650-9DF3F18680D5}" dt="2022-07-18T11:39:58.869" v="30" actId="2696"/>
        <pc:sldMkLst>
          <pc:docMk/>
          <pc:sldMk cId="4181844165" sldId="266"/>
        </pc:sldMkLst>
      </pc:sldChg>
      <pc:sldChg chg="del">
        <pc:chgData name="Riccardo Berta" userId="c8694f89-bba4-4576-b0a8-456619ca5a8c" providerId="ADAL" clId="{A8290FA7-622A-D149-8650-9DF3F18680D5}" dt="2022-07-18T11:39:59.035" v="31" actId="2696"/>
        <pc:sldMkLst>
          <pc:docMk/>
          <pc:sldMk cId="216455838" sldId="267"/>
        </pc:sldMkLst>
      </pc:sldChg>
      <pc:sldChg chg="del">
        <pc:chgData name="Riccardo Berta" userId="c8694f89-bba4-4576-b0a8-456619ca5a8c" providerId="ADAL" clId="{A8290FA7-622A-D149-8650-9DF3F18680D5}" dt="2022-07-18T11:39:59.202" v="32" actId="2696"/>
        <pc:sldMkLst>
          <pc:docMk/>
          <pc:sldMk cId="3471997037" sldId="269"/>
        </pc:sldMkLst>
      </pc:sldChg>
      <pc:sldChg chg="del">
        <pc:chgData name="Riccardo Berta" userId="c8694f89-bba4-4576-b0a8-456619ca5a8c" providerId="ADAL" clId="{A8290FA7-622A-D149-8650-9DF3F18680D5}" dt="2022-07-18T11:39:59.363" v="33" actId="2696"/>
        <pc:sldMkLst>
          <pc:docMk/>
          <pc:sldMk cId="3130917410" sldId="270"/>
        </pc:sldMkLst>
      </pc:sldChg>
      <pc:sldChg chg="del">
        <pc:chgData name="Riccardo Berta" userId="c8694f89-bba4-4576-b0a8-456619ca5a8c" providerId="ADAL" clId="{A8290FA7-622A-D149-8650-9DF3F18680D5}" dt="2022-07-18T11:39:59.502" v="34" actId="2696"/>
        <pc:sldMkLst>
          <pc:docMk/>
          <pc:sldMk cId="2266699268" sldId="271"/>
        </pc:sldMkLst>
      </pc:sldChg>
      <pc:sldChg chg="del">
        <pc:chgData name="Riccardo Berta" userId="c8694f89-bba4-4576-b0a8-456619ca5a8c" providerId="ADAL" clId="{A8290FA7-622A-D149-8650-9DF3F18680D5}" dt="2022-07-18T11:40:00.091" v="38" actId="2696"/>
        <pc:sldMkLst>
          <pc:docMk/>
          <pc:sldMk cId="993270251" sldId="272"/>
        </pc:sldMkLst>
      </pc:sldChg>
      <pc:sldChg chg="del">
        <pc:chgData name="Riccardo Berta" userId="c8694f89-bba4-4576-b0a8-456619ca5a8c" providerId="ADAL" clId="{A8290FA7-622A-D149-8650-9DF3F18680D5}" dt="2022-07-18T11:39:59.623" v="35" actId="2696"/>
        <pc:sldMkLst>
          <pc:docMk/>
          <pc:sldMk cId="3843819371" sldId="273"/>
        </pc:sldMkLst>
      </pc:sldChg>
      <pc:sldChg chg="del">
        <pc:chgData name="Riccardo Berta" userId="c8694f89-bba4-4576-b0a8-456619ca5a8c" providerId="ADAL" clId="{A8290FA7-622A-D149-8650-9DF3F18680D5}" dt="2022-07-18T11:39:59.806" v="36" actId="2696"/>
        <pc:sldMkLst>
          <pc:docMk/>
          <pc:sldMk cId="3084049364" sldId="274"/>
        </pc:sldMkLst>
      </pc:sldChg>
      <pc:sldChg chg="del">
        <pc:chgData name="Riccardo Berta" userId="c8694f89-bba4-4576-b0a8-456619ca5a8c" providerId="ADAL" clId="{A8290FA7-622A-D149-8650-9DF3F18680D5}" dt="2022-07-18T11:39:59.937" v="37" actId="2696"/>
        <pc:sldMkLst>
          <pc:docMk/>
          <pc:sldMk cId="284781631" sldId="275"/>
        </pc:sldMkLst>
      </pc:sldChg>
      <pc:sldMasterChg chg="modSp mod delSldLayout modSldLayout">
        <pc:chgData name="Riccardo Berta" userId="c8694f89-bba4-4576-b0a8-456619ca5a8c" providerId="ADAL" clId="{A8290FA7-622A-D149-8650-9DF3F18680D5}" dt="2022-07-27T08:45:00.853" v="1135" actId="20577"/>
        <pc:sldMasterMkLst>
          <pc:docMk/>
          <pc:sldMasterMk cId="0" sldId="2147483659"/>
        </pc:sldMasterMkLst>
        <pc:spChg chg="mod">
          <ac:chgData name="Riccardo Berta" userId="c8694f89-bba4-4576-b0a8-456619ca5a8c" providerId="ADAL" clId="{A8290FA7-622A-D149-8650-9DF3F18680D5}" dt="2022-07-27T08:45:00.853" v="1135" actId="20577"/>
          <ac:spMkLst>
            <pc:docMk/>
            <pc:sldMasterMk cId="0" sldId="2147483659"/>
            <ac:spMk id="7" creationId="{00000000-0000-0000-0000-000000000000}"/>
          </ac:spMkLst>
        </pc:spChg>
        <pc:sldLayoutChg chg="del">
          <pc:chgData name="Riccardo Berta" userId="c8694f89-bba4-4576-b0a8-456619ca5a8c" providerId="ADAL" clId="{A8290FA7-622A-D149-8650-9DF3F18680D5}" dt="2022-07-27T07:48:28.832" v="223" actId="2696"/>
          <pc:sldLayoutMkLst>
            <pc:docMk/>
            <pc:sldMasterMk cId="0" sldId="2147483659"/>
            <pc:sldLayoutMk cId="0" sldId="2147483649"/>
          </pc:sldLayoutMkLst>
        </pc:sldLayoutChg>
        <pc:sldLayoutChg chg="delSp">
          <pc:chgData name="Riccardo Berta" userId="c8694f89-bba4-4576-b0a8-456619ca5a8c" providerId="ADAL" clId="{A8290FA7-622A-D149-8650-9DF3F18680D5}" dt="2022-07-27T08:44:23.725" v="1124"/>
          <pc:sldLayoutMkLst>
            <pc:docMk/>
            <pc:sldMasterMk cId="0" sldId="2147483659"/>
            <pc:sldLayoutMk cId="0" sldId="2147483650"/>
          </pc:sldLayoutMkLst>
          <pc:spChg chg="del">
            <ac:chgData name="Riccardo Berta" userId="c8694f89-bba4-4576-b0a8-456619ca5a8c" providerId="ADAL" clId="{A8290FA7-622A-D149-8650-9DF3F18680D5}" dt="2022-07-27T08:44:23.725" v="1124"/>
            <ac:spMkLst>
              <pc:docMk/>
              <pc:sldMasterMk cId="0" sldId="2147483659"/>
              <pc:sldLayoutMk cId="0" sldId="2147483650"/>
              <ac:spMk id="22" creationId="{00000000-0000-0000-0000-000000000000}"/>
            </ac:spMkLst>
          </pc:spChg>
        </pc:sldLayoutChg>
      </pc:sldMasterChg>
    </pc:docChg>
  </pc:docChgLst>
  <pc:docChgLst>
    <pc:chgData name="Riccardo Berta" userId="c8694f89-bba4-4576-b0a8-456619ca5a8c" providerId="ADAL" clId="{BB313934-00E8-AF43-88F0-EEB6DAC44355}"/>
    <pc:docChg chg="custSel delSld modSld">
      <pc:chgData name="Riccardo Berta" userId="c8694f89-bba4-4576-b0a8-456619ca5a8c" providerId="ADAL" clId="{BB313934-00E8-AF43-88F0-EEB6DAC44355}" dt="2022-12-16T09:21:47.859" v="45" actId="478"/>
      <pc:docMkLst>
        <pc:docMk/>
      </pc:docMkLst>
      <pc:sldChg chg="modSp mod">
        <pc:chgData name="Riccardo Berta" userId="c8694f89-bba4-4576-b0a8-456619ca5a8c" providerId="ADAL" clId="{BB313934-00E8-AF43-88F0-EEB6DAC44355}" dt="2022-12-16T09:21:16.231" v="3" actId="20577"/>
        <pc:sldMkLst>
          <pc:docMk/>
          <pc:sldMk cId="0" sldId="256"/>
        </pc:sldMkLst>
        <pc:spChg chg="mod">
          <ac:chgData name="Riccardo Berta" userId="c8694f89-bba4-4576-b0a8-456619ca5a8c" providerId="ADAL" clId="{BB313934-00E8-AF43-88F0-EEB6DAC44355}" dt="2022-12-16T09:21:16.231" v="3" actId="20577"/>
          <ac:spMkLst>
            <pc:docMk/>
            <pc:sldMk cId="0" sldId="256"/>
            <ac:spMk id="62" creationId="{00000000-0000-0000-0000-000000000000}"/>
          </ac:spMkLst>
        </pc:spChg>
      </pc:sldChg>
      <pc:sldChg chg="modSp mod">
        <pc:chgData name="Riccardo Berta" userId="c8694f89-bba4-4576-b0a8-456619ca5a8c" providerId="ADAL" clId="{BB313934-00E8-AF43-88F0-EEB6DAC44355}" dt="2022-12-16T09:21:20.500" v="7" actId="20577"/>
        <pc:sldMkLst>
          <pc:docMk/>
          <pc:sldMk cId="0" sldId="264"/>
        </pc:sldMkLst>
        <pc:spChg chg="mod">
          <ac:chgData name="Riccardo Berta" userId="c8694f89-bba4-4576-b0a8-456619ca5a8c" providerId="ADAL" clId="{BB313934-00E8-AF43-88F0-EEB6DAC44355}" dt="2022-12-16T09:21:20.500" v="7" actId="20577"/>
          <ac:spMkLst>
            <pc:docMk/>
            <pc:sldMk cId="0" sldId="264"/>
            <ac:spMk id="84" creationId="{00000000-0000-0000-0000-000000000000}"/>
          </ac:spMkLst>
        </pc:spChg>
      </pc:sldChg>
      <pc:sldChg chg="modSp mod">
        <pc:chgData name="Riccardo Berta" userId="c8694f89-bba4-4576-b0a8-456619ca5a8c" providerId="ADAL" clId="{BB313934-00E8-AF43-88F0-EEB6DAC44355}" dt="2022-12-16T09:21:28.592" v="15" actId="20577"/>
        <pc:sldMkLst>
          <pc:docMk/>
          <pc:sldMk cId="2056707301" sldId="265"/>
        </pc:sldMkLst>
        <pc:spChg chg="mod">
          <ac:chgData name="Riccardo Berta" userId="c8694f89-bba4-4576-b0a8-456619ca5a8c" providerId="ADAL" clId="{BB313934-00E8-AF43-88F0-EEB6DAC44355}" dt="2022-12-16T09:21:25.378" v="11" actId="20577"/>
          <ac:spMkLst>
            <pc:docMk/>
            <pc:sldMk cId="2056707301" sldId="265"/>
            <ac:spMk id="83" creationId="{00000000-0000-0000-0000-000000000000}"/>
          </ac:spMkLst>
        </pc:spChg>
        <pc:spChg chg="mod">
          <ac:chgData name="Riccardo Berta" userId="c8694f89-bba4-4576-b0a8-456619ca5a8c" providerId="ADAL" clId="{BB313934-00E8-AF43-88F0-EEB6DAC44355}" dt="2022-12-16T09:21:28.592" v="15" actId="20577"/>
          <ac:spMkLst>
            <pc:docMk/>
            <pc:sldMk cId="2056707301" sldId="265"/>
            <ac:spMk id="84" creationId="{00000000-0000-0000-0000-000000000000}"/>
          </ac:spMkLst>
        </pc:spChg>
      </pc:sldChg>
      <pc:sldChg chg="del">
        <pc:chgData name="Riccardo Berta" userId="c8694f89-bba4-4576-b0a8-456619ca5a8c" providerId="ADAL" clId="{BB313934-00E8-AF43-88F0-EEB6DAC44355}" dt="2022-12-16T09:21:30.388" v="16" actId="2696"/>
        <pc:sldMkLst>
          <pc:docMk/>
          <pc:sldMk cId="1146853789" sldId="266"/>
        </pc:sldMkLst>
      </pc:sldChg>
      <pc:sldChg chg="del">
        <pc:chgData name="Riccardo Berta" userId="c8694f89-bba4-4576-b0a8-456619ca5a8c" providerId="ADAL" clId="{BB313934-00E8-AF43-88F0-EEB6DAC44355}" dt="2022-12-16T09:21:30.903" v="18" actId="2696"/>
        <pc:sldMkLst>
          <pc:docMk/>
          <pc:sldMk cId="3383656126" sldId="267"/>
        </pc:sldMkLst>
      </pc:sldChg>
      <pc:sldChg chg="del">
        <pc:chgData name="Riccardo Berta" userId="c8694f89-bba4-4576-b0a8-456619ca5a8c" providerId="ADAL" clId="{BB313934-00E8-AF43-88F0-EEB6DAC44355}" dt="2022-12-16T09:21:31.210" v="19" actId="2696"/>
        <pc:sldMkLst>
          <pc:docMk/>
          <pc:sldMk cId="4001677473" sldId="268"/>
        </pc:sldMkLst>
      </pc:sldChg>
      <pc:sldChg chg="del">
        <pc:chgData name="Riccardo Berta" userId="c8694f89-bba4-4576-b0a8-456619ca5a8c" providerId="ADAL" clId="{BB313934-00E8-AF43-88F0-EEB6DAC44355}" dt="2022-12-16T09:21:31.738" v="20" actId="2696"/>
        <pc:sldMkLst>
          <pc:docMk/>
          <pc:sldMk cId="3775027952" sldId="269"/>
        </pc:sldMkLst>
      </pc:sldChg>
      <pc:sldChg chg="del">
        <pc:chgData name="Riccardo Berta" userId="c8694f89-bba4-4576-b0a8-456619ca5a8c" providerId="ADAL" clId="{BB313934-00E8-AF43-88F0-EEB6DAC44355}" dt="2022-12-16T09:21:32.055" v="21" actId="2696"/>
        <pc:sldMkLst>
          <pc:docMk/>
          <pc:sldMk cId="1310310143" sldId="270"/>
        </pc:sldMkLst>
      </pc:sldChg>
      <pc:sldChg chg="del">
        <pc:chgData name="Riccardo Berta" userId="c8694f89-bba4-4576-b0a8-456619ca5a8c" providerId="ADAL" clId="{BB313934-00E8-AF43-88F0-EEB6DAC44355}" dt="2022-12-16T09:21:33.897" v="27" actId="2696"/>
        <pc:sldMkLst>
          <pc:docMk/>
          <pc:sldMk cId="3840907075" sldId="271"/>
        </pc:sldMkLst>
      </pc:sldChg>
      <pc:sldChg chg="del">
        <pc:chgData name="Riccardo Berta" userId="c8694f89-bba4-4576-b0a8-456619ca5a8c" providerId="ADAL" clId="{BB313934-00E8-AF43-88F0-EEB6DAC44355}" dt="2022-12-16T09:21:30.708" v="17" actId="2696"/>
        <pc:sldMkLst>
          <pc:docMk/>
          <pc:sldMk cId="3791912446" sldId="272"/>
        </pc:sldMkLst>
      </pc:sldChg>
      <pc:sldChg chg="del">
        <pc:chgData name="Riccardo Berta" userId="c8694f89-bba4-4576-b0a8-456619ca5a8c" providerId="ADAL" clId="{BB313934-00E8-AF43-88F0-EEB6DAC44355}" dt="2022-12-16T09:21:32.345" v="22" actId="2696"/>
        <pc:sldMkLst>
          <pc:docMk/>
          <pc:sldMk cId="80569211" sldId="273"/>
        </pc:sldMkLst>
      </pc:sldChg>
      <pc:sldChg chg="del">
        <pc:chgData name="Riccardo Berta" userId="c8694f89-bba4-4576-b0a8-456619ca5a8c" providerId="ADAL" clId="{BB313934-00E8-AF43-88F0-EEB6DAC44355}" dt="2022-12-16T09:21:32.660" v="23" actId="2696"/>
        <pc:sldMkLst>
          <pc:docMk/>
          <pc:sldMk cId="411550242" sldId="274"/>
        </pc:sldMkLst>
      </pc:sldChg>
      <pc:sldChg chg="del">
        <pc:chgData name="Riccardo Berta" userId="c8694f89-bba4-4576-b0a8-456619ca5a8c" providerId="ADAL" clId="{BB313934-00E8-AF43-88F0-EEB6DAC44355}" dt="2022-12-16T09:21:33.024" v="24" actId="2696"/>
        <pc:sldMkLst>
          <pc:docMk/>
          <pc:sldMk cId="1497503087" sldId="275"/>
        </pc:sldMkLst>
      </pc:sldChg>
      <pc:sldChg chg="del">
        <pc:chgData name="Riccardo Berta" userId="c8694f89-bba4-4576-b0a8-456619ca5a8c" providerId="ADAL" clId="{BB313934-00E8-AF43-88F0-EEB6DAC44355}" dt="2022-12-16T09:21:33.372" v="25" actId="2696"/>
        <pc:sldMkLst>
          <pc:docMk/>
          <pc:sldMk cId="189339524" sldId="276"/>
        </pc:sldMkLst>
      </pc:sldChg>
      <pc:sldChg chg="del">
        <pc:chgData name="Riccardo Berta" userId="c8694f89-bba4-4576-b0a8-456619ca5a8c" providerId="ADAL" clId="{BB313934-00E8-AF43-88F0-EEB6DAC44355}" dt="2022-12-16T09:21:33.661" v="26" actId="2696"/>
        <pc:sldMkLst>
          <pc:docMk/>
          <pc:sldMk cId="3867073266" sldId="277"/>
        </pc:sldMkLst>
      </pc:sldChg>
      <pc:sldChg chg="del">
        <pc:chgData name="Riccardo Berta" userId="c8694f89-bba4-4576-b0a8-456619ca5a8c" providerId="ADAL" clId="{BB313934-00E8-AF43-88F0-EEB6DAC44355}" dt="2022-12-16T09:21:38.937" v="38" actId="2696"/>
        <pc:sldMkLst>
          <pc:docMk/>
          <pc:sldMk cId="2178928758" sldId="278"/>
        </pc:sldMkLst>
      </pc:sldChg>
      <pc:sldChg chg="del">
        <pc:chgData name="Riccardo Berta" userId="c8694f89-bba4-4576-b0a8-456619ca5a8c" providerId="ADAL" clId="{BB313934-00E8-AF43-88F0-EEB6DAC44355}" dt="2022-12-16T09:21:38.412" v="37" actId="2696"/>
        <pc:sldMkLst>
          <pc:docMk/>
          <pc:sldMk cId="2509645545" sldId="279"/>
        </pc:sldMkLst>
      </pc:sldChg>
      <pc:sldChg chg="delSp modSp mod">
        <pc:chgData name="Riccardo Berta" userId="c8694f89-bba4-4576-b0a8-456619ca5a8c" providerId="ADAL" clId="{BB313934-00E8-AF43-88F0-EEB6DAC44355}" dt="2022-12-16T09:21:47.859" v="45" actId="478"/>
        <pc:sldMkLst>
          <pc:docMk/>
          <pc:sldMk cId="1073505695" sldId="280"/>
        </pc:sldMkLst>
        <pc:spChg chg="mod">
          <ac:chgData name="Riccardo Berta" userId="c8694f89-bba4-4576-b0a8-456619ca5a8c" providerId="ADAL" clId="{BB313934-00E8-AF43-88F0-EEB6DAC44355}" dt="2022-12-16T09:21:46.794" v="44" actId="20577"/>
          <ac:spMkLst>
            <pc:docMk/>
            <pc:sldMk cId="1073505695" sldId="280"/>
            <ac:spMk id="84" creationId="{00000000-0000-0000-0000-000000000000}"/>
          </ac:spMkLst>
        </pc:spChg>
        <pc:picChg chg="del">
          <ac:chgData name="Riccardo Berta" userId="c8694f89-bba4-4576-b0a8-456619ca5a8c" providerId="ADAL" clId="{BB313934-00E8-AF43-88F0-EEB6DAC44355}" dt="2022-12-16T09:21:43.888" v="43" actId="478"/>
          <ac:picMkLst>
            <pc:docMk/>
            <pc:sldMk cId="1073505695" sldId="280"/>
            <ac:picMk id="3" creationId="{FA939A29-95AA-C12B-A415-81D0BA373123}"/>
          </ac:picMkLst>
        </pc:picChg>
        <pc:picChg chg="del">
          <ac:chgData name="Riccardo Berta" userId="c8694f89-bba4-4576-b0a8-456619ca5a8c" providerId="ADAL" clId="{BB313934-00E8-AF43-88F0-EEB6DAC44355}" dt="2022-12-16T09:21:47.859" v="45" actId="478"/>
          <ac:picMkLst>
            <pc:docMk/>
            <pc:sldMk cId="1073505695" sldId="280"/>
            <ac:picMk id="5" creationId="{05C16011-9F8D-F647-EAC6-509C6AA49CC3}"/>
          </ac:picMkLst>
        </pc:picChg>
      </pc:sldChg>
      <pc:sldChg chg="del">
        <pc:chgData name="Riccardo Berta" userId="c8694f89-bba4-4576-b0a8-456619ca5a8c" providerId="ADAL" clId="{BB313934-00E8-AF43-88F0-EEB6DAC44355}" dt="2022-12-16T09:21:34.582" v="28" actId="2696"/>
        <pc:sldMkLst>
          <pc:docMk/>
          <pc:sldMk cId="3158693030" sldId="284"/>
        </pc:sldMkLst>
      </pc:sldChg>
      <pc:sldChg chg="del">
        <pc:chgData name="Riccardo Berta" userId="c8694f89-bba4-4576-b0a8-456619ca5a8c" providerId="ADAL" clId="{BB313934-00E8-AF43-88F0-EEB6DAC44355}" dt="2022-12-16T09:21:34.868" v="29" actId="2696"/>
        <pc:sldMkLst>
          <pc:docMk/>
          <pc:sldMk cId="2315955737" sldId="285"/>
        </pc:sldMkLst>
      </pc:sldChg>
      <pc:sldChg chg="del">
        <pc:chgData name="Riccardo Berta" userId="c8694f89-bba4-4576-b0a8-456619ca5a8c" providerId="ADAL" clId="{BB313934-00E8-AF43-88F0-EEB6DAC44355}" dt="2022-12-16T09:21:35.088" v="30" actId="2696"/>
        <pc:sldMkLst>
          <pc:docMk/>
          <pc:sldMk cId="2279489737" sldId="286"/>
        </pc:sldMkLst>
      </pc:sldChg>
      <pc:sldChg chg="del">
        <pc:chgData name="Riccardo Berta" userId="c8694f89-bba4-4576-b0a8-456619ca5a8c" providerId="ADAL" clId="{BB313934-00E8-AF43-88F0-EEB6DAC44355}" dt="2022-12-16T09:21:35.918" v="32" actId="2696"/>
        <pc:sldMkLst>
          <pc:docMk/>
          <pc:sldMk cId="4193766810" sldId="287"/>
        </pc:sldMkLst>
      </pc:sldChg>
      <pc:sldChg chg="del">
        <pc:chgData name="Riccardo Berta" userId="c8694f89-bba4-4576-b0a8-456619ca5a8c" providerId="ADAL" clId="{BB313934-00E8-AF43-88F0-EEB6DAC44355}" dt="2022-12-16T09:21:36.362" v="33" actId="2696"/>
        <pc:sldMkLst>
          <pc:docMk/>
          <pc:sldMk cId="3981929228" sldId="288"/>
        </pc:sldMkLst>
      </pc:sldChg>
      <pc:sldChg chg="del">
        <pc:chgData name="Riccardo Berta" userId="c8694f89-bba4-4576-b0a8-456619ca5a8c" providerId="ADAL" clId="{BB313934-00E8-AF43-88F0-EEB6DAC44355}" dt="2022-12-16T09:21:37.252" v="34" actId="2696"/>
        <pc:sldMkLst>
          <pc:docMk/>
          <pc:sldMk cId="4281954021" sldId="289"/>
        </pc:sldMkLst>
      </pc:sldChg>
      <pc:sldChg chg="del">
        <pc:chgData name="Riccardo Berta" userId="c8694f89-bba4-4576-b0a8-456619ca5a8c" providerId="ADAL" clId="{BB313934-00E8-AF43-88F0-EEB6DAC44355}" dt="2022-12-16T09:21:37.523" v="35" actId="2696"/>
        <pc:sldMkLst>
          <pc:docMk/>
          <pc:sldMk cId="342907949" sldId="290"/>
        </pc:sldMkLst>
      </pc:sldChg>
      <pc:sldChg chg="del">
        <pc:chgData name="Riccardo Berta" userId="c8694f89-bba4-4576-b0a8-456619ca5a8c" providerId="ADAL" clId="{BB313934-00E8-AF43-88F0-EEB6DAC44355}" dt="2022-12-16T09:21:37.868" v="36" actId="2696"/>
        <pc:sldMkLst>
          <pc:docMk/>
          <pc:sldMk cId="1120693371" sldId="292"/>
        </pc:sldMkLst>
      </pc:sldChg>
      <pc:sldChg chg="del">
        <pc:chgData name="Riccardo Berta" userId="c8694f89-bba4-4576-b0a8-456619ca5a8c" providerId="ADAL" clId="{BB313934-00E8-AF43-88F0-EEB6DAC44355}" dt="2022-12-16T09:21:35.541" v="31" actId="2696"/>
        <pc:sldMkLst>
          <pc:docMk/>
          <pc:sldMk cId="3495919440" sldId="293"/>
        </pc:sldMkLst>
      </pc:sldChg>
    </pc:docChg>
  </pc:docChgLst>
  <pc:docChgLst>
    <pc:chgData name="Riccardo Berta" userId="c8694f89-bba4-4576-b0a8-456619ca5a8c" providerId="ADAL" clId="{285D91C1-4BF4-0841-A283-B28F698AE366}"/>
    <pc:docChg chg="custSel addSld modSld">
      <pc:chgData name="Riccardo Berta" userId="c8694f89-bba4-4576-b0a8-456619ca5a8c" providerId="ADAL" clId="{285D91C1-4BF4-0841-A283-B28F698AE366}" dt="2022-08-26T17:01:29.210" v="222" actId="20577"/>
      <pc:docMkLst>
        <pc:docMk/>
      </pc:docMkLst>
      <pc:sldChg chg="addSp delSp modSp add mod">
        <pc:chgData name="Riccardo Berta" userId="c8694f89-bba4-4576-b0a8-456619ca5a8c" providerId="ADAL" clId="{285D91C1-4BF4-0841-A283-B28F698AE366}" dt="2022-08-26T17:01:29.210" v="222" actId="20577"/>
        <pc:sldMkLst>
          <pc:docMk/>
          <pc:sldMk cId="1388305878" sldId="277"/>
        </pc:sldMkLst>
        <pc:spChg chg="mod">
          <ac:chgData name="Riccardo Berta" userId="c8694f89-bba4-4576-b0a8-456619ca5a8c" providerId="ADAL" clId="{285D91C1-4BF4-0841-A283-B28F698AE366}" dt="2022-08-26T11:06:53.297" v="2" actId="20577"/>
          <ac:spMkLst>
            <pc:docMk/>
            <pc:sldMk cId="1388305878" sldId="277"/>
            <ac:spMk id="83" creationId="{00000000-0000-0000-0000-000000000000}"/>
          </ac:spMkLst>
        </pc:spChg>
        <pc:spChg chg="mod">
          <ac:chgData name="Riccardo Berta" userId="c8694f89-bba4-4576-b0a8-456619ca5a8c" providerId="ADAL" clId="{285D91C1-4BF4-0841-A283-B28F698AE366}" dt="2022-08-26T17:01:29.210" v="222" actId="20577"/>
          <ac:spMkLst>
            <pc:docMk/>
            <pc:sldMk cId="1388305878" sldId="277"/>
            <ac:spMk id="84" creationId="{00000000-0000-0000-0000-000000000000}"/>
          </ac:spMkLst>
        </pc:spChg>
        <pc:picChg chg="add mod">
          <ac:chgData name="Riccardo Berta" userId="c8694f89-bba4-4576-b0a8-456619ca5a8c" providerId="ADAL" clId="{285D91C1-4BF4-0841-A283-B28F698AE366}" dt="2022-08-26T11:13:04.169" v="129" actId="1035"/>
          <ac:picMkLst>
            <pc:docMk/>
            <pc:sldMk cId="1388305878" sldId="277"/>
            <ac:picMk id="3" creationId="{94F1A503-7FFE-557A-BCB0-DC1D9F0CDB3C}"/>
          </ac:picMkLst>
        </pc:picChg>
        <pc:picChg chg="del">
          <ac:chgData name="Riccardo Berta" userId="c8694f89-bba4-4576-b0a8-456619ca5a8c" providerId="ADAL" clId="{285D91C1-4BF4-0841-A283-B28F698AE366}" dt="2022-08-26T11:06:59.121" v="7" actId="478"/>
          <ac:picMkLst>
            <pc:docMk/>
            <pc:sldMk cId="1388305878" sldId="277"/>
            <ac:picMk id="4" creationId="{B37C8976-E86A-4EAB-21EA-45CA6D160B6E}"/>
          </ac:picMkLst>
        </pc:picChg>
        <pc:picChg chg="add mod">
          <ac:chgData name="Riccardo Berta" userId="c8694f89-bba4-4576-b0a8-456619ca5a8c" providerId="ADAL" clId="{285D91C1-4BF4-0841-A283-B28F698AE366}" dt="2022-08-26T11:13:15.479" v="133" actId="1035"/>
          <ac:picMkLst>
            <pc:docMk/>
            <pc:sldMk cId="1388305878" sldId="277"/>
            <ac:picMk id="6" creationId="{55622F76-3F69-85DA-DB04-2F9FA718C471}"/>
          </ac:picMkLst>
        </pc:picChg>
      </pc:sldChg>
      <pc:sldChg chg="addSp delSp modSp add mod">
        <pc:chgData name="Riccardo Berta" userId="c8694f89-bba4-4576-b0a8-456619ca5a8c" providerId="ADAL" clId="{285D91C1-4BF4-0841-A283-B28F698AE366}" dt="2022-08-26T17:01:19.085" v="220" actId="1076"/>
        <pc:sldMkLst>
          <pc:docMk/>
          <pc:sldMk cId="2276488042" sldId="278"/>
        </pc:sldMkLst>
        <pc:spChg chg="mod">
          <ac:chgData name="Riccardo Berta" userId="c8694f89-bba4-4576-b0a8-456619ca5a8c" providerId="ADAL" clId="{285D91C1-4BF4-0841-A283-B28F698AE366}" dt="2022-08-26T11:13:29.102" v="137" actId="20577"/>
          <ac:spMkLst>
            <pc:docMk/>
            <pc:sldMk cId="2276488042" sldId="278"/>
            <ac:spMk id="83" creationId="{00000000-0000-0000-0000-000000000000}"/>
          </ac:spMkLst>
        </pc:spChg>
        <pc:spChg chg="mod">
          <ac:chgData name="Riccardo Berta" userId="c8694f89-bba4-4576-b0a8-456619ca5a8c" providerId="ADAL" clId="{285D91C1-4BF4-0841-A283-B28F698AE366}" dt="2022-08-26T11:21:06.057" v="217" actId="20577"/>
          <ac:spMkLst>
            <pc:docMk/>
            <pc:sldMk cId="2276488042" sldId="278"/>
            <ac:spMk id="84" creationId="{00000000-0000-0000-0000-000000000000}"/>
          </ac:spMkLst>
        </pc:spChg>
        <pc:picChg chg="del">
          <ac:chgData name="Riccardo Berta" userId="c8694f89-bba4-4576-b0a8-456619ca5a8c" providerId="ADAL" clId="{285D91C1-4BF4-0841-A283-B28F698AE366}" dt="2022-08-26T11:15:29.168" v="157" actId="478"/>
          <ac:picMkLst>
            <pc:docMk/>
            <pc:sldMk cId="2276488042" sldId="278"/>
            <ac:picMk id="3" creationId="{94F1A503-7FFE-557A-BCB0-DC1D9F0CDB3C}"/>
          </ac:picMkLst>
        </pc:picChg>
        <pc:picChg chg="add del mod">
          <ac:chgData name="Riccardo Berta" userId="c8694f89-bba4-4576-b0a8-456619ca5a8c" providerId="ADAL" clId="{285D91C1-4BF4-0841-A283-B28F698AE366}" dt="2022-08-26T11:17:51.407" v="196" actId="478"/>
          <ac:picMkLst>
            <pc:docMk/>
            <pc:sldMk cId="2276488042" sldId="278"/>
            <ac:picMk id="4" creationId="{60504E6C-6A9E-9C37-40B0-D19295DDEEC3}"/>
          </ac:picMkLst>
        </pc:picChg>
        <pc:picChg chg="del">
          <ac:chgData name="Riccardo Berta" userId="c8694f89-bba4-4576-b0a8-456619ca5a8c" providerId="ADAL" clId="{285D91C1-4BF4-0841-A283-B28F698AE366}" dt="2022-08-26T11:15:30.021" v="158" actId="478"/>
          <ac:picMkLst>
            <pc:docMk/>
            <pc:sldMk cId="2276488042" sldId="278"/>
            <ac:picMk id="6" creationId="{55622F76-3F69-85DA-DB04-2F9FA718C471}"/>
          </ac:picMkLst>
        </pc:picChg>
        <pc:picChg chg="add mod">
          <ac:chgData name="Riccardo Berta" userId="c8694f89-bba4-4576-b0a8-456619ca5a8c" providerId="ADAL" clId="{285D91C1-4BF4-0841-A283-B28F698AE366}" dt="2022-08-26T17:01:19.085" v="220" actId="1076"/>
          <ac:picMkLst>
            <pc:docMk/>
            <pc:sldMk cId="2276488042" sldId="278"/>
            <ac:picMk id="7" creationId="{12A38CB3-9C82-D386-6AEC-F799DFDA4DBA}"/>
          </ac:picMkLst>
        </pc:picChg>
      </pc:sldChg>
    </pc:docChg>
  </pc:docChgLst>
  <pc:docChgLst>
    <pc:chgData name="Riccardo Berta" userId="c8694f89-bba4-4576-b0a8-456619ca5a8c" providerId="ADAL" clId="{3E7BAF75-66AC-6246-A6D2-BF46DE9AAFF9}"/>
    <pc:docChg chg="undo custSel addSld delSld modSld sldOrd">
      <pc:chgData name="Riccardo Berta" userId="c8694f89-bba4-4576-b0a8-456619ca5a8c" providerId="ADAL" clId="{3E7BAF75-66AC-6246-A6D2-BF46DE9AAFF9}" dt="2022-10-10T06:50:03.464" v="408" actId="2696"/>
      <pc:docMkLst>
        <pc:docMk/>
      </pc:docMkLst>
      <pc:sldChg chg="modSp mod">
        <pc:chgData name="Riccardo Berta" userId="c8694f89-bba4-4576-b0a8-456619ca5a8c" providerId="ADAL" clId="{3E7BAF75-66AC-6246-A6D2-BF46DE9AAFF9}" dt="2022-10-10T05:46:15.837" v="2"/>
        <pc:sldMkLst>
          <pc:docMk/>
          <pc:sldMk cId="0" sldId="256"/>
        </pc:sldMkLst>
        <pc:spChg chg="mod">
          <ac:chgData name="Riccardo Berta" userId="c8694f89-bba4-4576-b0a8-456619ca5a8c" providerId="ADAL" clId="{3E7BAF75-66AC-6246-A6D2-BF46DE9AAFF9}" dt="2022-10-10T05:46:15.837" v="2"/>
          <ac:spMkLst>
            <pc:docMk/>
            <pc:sldMk cId="0" sldId="256"/>
            <ac:spMk id="62" creationId="{00000000-0000-0000-0000-000000000000}"/>
          </ac:spMkLst>
        </pc:spChg>
      </pc:sldChg>
      <pc:sldChg chg="addSp delSp modSp del mod">
        <pc:chgData name="Riccardo Berta" userId="c8694f89-bba4-4576-b0a8-456619ca5a8c" providerId="ADAL" clId="{3E7BAF75-66AC-6246-A6D2-BF46DE9AAFF9}" dt="2022-10-10T06:50:03.464" v="408" actId="2696"/>
        <pc:sldMkLst>
          <pc:docMk/>
          <pc:sldMk cId="0" sldId="257"/>
        </pc:sldMkLst>
        <pc:spChg chg="mod">
          <ac:chgData name="Riccardo Berta" userId="c8694f89-bba4-4576-b0a8-456619ca5a8c" providerId="ADAL" clId="{3E7BAF75-66AC-6246-A6D2-BF46DE9AAFF9}" dt="2022-10-10T05:52:29.389" v="210" actId="20577"/>
          <ac:spMkLst>
            <pc:docMk/>
            <pc:sldMk cId="0" sldId="257"/>
            <ac:spMk id="83" creationId="{00000000-0000-0000-0000-000000000000}"/>
          </ac:spMkLst>
        </pc:spChg>
        <pc:spChg chg="mod">
          <ac:chgData name="Riccardo Berta" userId="c8694f89-bba4-4576-b0a8-456619ca5a8c" providerId="ADAL" clId="{3E7BAF75-66AC-6246-A6D2-BF46DE9AAFF9}" dt="2022-10-10T06:48:58.220" v="403" actId="20577"/>
          <ac:spMkLst>
            <pc:docMk/>
            <pc:sldMk cId="0" sldId="257"/>
            <ac:spMk id="84" creationId="{00000000-0000-0000-0000-000000000000}"/>
          </ac:spMkLst>
        </pc:spChg>
        <pc:picChg chg="add del mod">
          <ac:chgData name="Riccardo Berta" userId="c8694f89-bba4-4576-b0a8-456619ca5a8c" providerId="ADAL" clId="{3E7BAF75-66AC-6246-A6D2-BF46DE9AAFF9}" dt="2022-10-10T05:54:30.378" v="259" actId="21"/>
          <ac:picMkLst>
            <pc:docMk/>
            <pc:sldMk cId="0" sldId="257"/>
            <ac:picMk id="3" creationId="{77158CF1-79B9-1189-BA62-05566A5F9F89}"/>
          </ac:picMkLst>
        </pc:picChg>
        <pc:picChg chg="add del mod">
          <ac:chgData name="Riccardo Berta" userId="c8694f89-bba4-4576-b0a8-456619ca5a8c" providerId="ADAL" clId="{3E7BAF75-66AC-6246-A6D2-BF46DE9AAFF9}" dt="2022-10-10T06:45:43.530" v="274" actId="478"/>
          <ac:picMkLst>
            <pc:docMk/>
            <pc:sldMk cId="0" sldId="257"/>
            <ac:picMk id="5" creationId="{EA46E203-9491-2A6B-C89A-E85314823A8A}"/>
          </ac:picMkLst>
        </pc:picChg>
        <pc:picChg chg="add del mod">
          <ac:chgData name="Riccardo Berta" userId="c8694f89-bba4-4576-b0a8-456619ca5a8c" providerId="ADAL" clId="{3E7BAF75-66AC-6246-A6D2-BF46DE9AAFF9}" dt="2022-10-10T06:46:01.687" v="277" actId="478"/>
          <ac:picMkLst>
            <pc:docMk/>
            <pc:sldMk cId="0" sldId="257"/>
            <ac:picMk id="7" creationId="{B05BB6B6-2684-63DB-BA47-244FB3AED254}"/>
          </ac:picMkLst>
        </pc:picChg>
        <pc:picChg chg="add mod">
          <ac:chgData name="Riccardo Berta" userId="c8694f89-bba4-4576-b0a8-456619ca5a8c" providerId="ADAL" clId="{3E7BAF75-66AC-6246-A6D2-BF46DE9AAFF9}" dt="2022-10-10T06:46:26.825" v="282" actId="1076"/>
          <ac:picMkLst>
            <pc:docMk/>
            <pc:sldMk cId="0" sldId="257"/>
            <ac:picMk id="9" creationId="{130A8276-CD8C-0CDC-504C-5EB1E6B4EE17}"/>
          </ac:picMkLst>
        </pc:picChg>
      </pc:sldChg>
      <pc:sldChg chg="modSp mod">
        <pc:chgData name="Riccardo Berta" userId="c8694f89-bba4-4576-b0a8-456619ca5a8c" providerId="ADAL" clId="{3E7BAF75-66AC-6246-A6D2-BF46DE9AAFF9}" dt="2022-10-10T06:49:57.961" v="406" actId="20577"/>
        <pc:sldMkLst>
          <pc:docMk/>
          <pc:sldMk cId="0" sldId="264"/>
        </pc:sldMkLst>
        <pc:spChg chg="mod">
          <ac:chgData name="Riccardo Berta" userId="c8694f89-bba4-4576-b0a8-456619ca5a8c" providerId="ADAL" clId="{3E7BAF75-66AC-6246-A6D2-BF46DE9AAFF9}" dt="2022-10-10T06:49:57.961" v="406" actId="20577"/>
          <ac:spMkLst>
            <pc:docMk/>
            <pc:sldMk cId="0" sldId="264"/>
            <ac:spMk id="84" creationId="{00000000-0000-0000-0000-000000000000}"/>
          </ac:spMkLst>
        </pc:spChg>
      </pc:sldChg>
      <pc:sldChg chg="add">
        <pc:chgData name="Riccardo Berta" userId="c8694f89-bba4-4576-b0a8-456619ca5a8c" providerId="ADAL" clId="{3E7BAF75-66AC-6246-A6D2-BF46DE9AAFF9}" dt="2022-10-10T05:46:57.632" v="59"/>
        <pc:sldMkLst>
          <pc:docMk/>
          <pc:sldMk cId="2056707301" sldId="265"/>
        </pc:sldMkLst>
      </pc:sldChg>
      <pc:sldChg chg="del">
        <pc:chgData name="Riccardo Berta" userId="c8694f89-bba4-4576-b0a8-456619ca5a8c" providerId="ADAL" clId="{3E7BAF75-66AC-6246-A6D2-BF46DE9AAFF9}" dt="2022-10-10T05:46:43.197" v="39" actId="2696"/>
        <pc:sldMkLst>
          <pc:docMk/>
          <pc:sldMk cId="4260925133" sldId="265"/>
        </pc:sldMkLst>
      </pc:sldChg>
      <pc:sldChg chg="del">
        <pc:chgData name="Riccardo Berta" userId="c8694f89-bba4-4576-b0a8-456619ca5a8c" providerId="ADAL" clId="{3E7BAF75-66AC-6246-A6D2-BF46DE9AAFF9}" dt="2022-10-10T05:46:44.845" v="43" actId="2696"/>
        <pc:sldMkLst>
          <pc:docMk/>
          <pc:sldMk cId="2074499598" sldId="266"/>
        </pc:sldMkLst>
      </pc:sldChg>
      <pc:sldChg chg="add">
        <pc:chgData name="Riccardo Berta" userId="c8694f89-bba4-4576-b0a8-456619ca5a8c" providerId="ADAL" clId="{3E7BAF75-66AC-6246-A6D2-BF46DE9AAFF9}" dt="2022-10-10T05:46:58.085" v="60"/>
        <pc:sldMkLst>
          <pc:docMk/>
          <pc:sldMk cId="3627108427" sldId="266"/>
        </pc:sldMkLst>
      </pc:sldChg>
      <pc:sldChg chg="add">
        <pc:chgData name="Riccardo Berta" userId="c8694f89-bba4-4576-b0a8-456619ca5a8c" providerId="ADAL" clId="{3E7BAF75-66AC-6246-A6D2-BF46DE9AAFF9}" dt="2022-10-10T05:46:58.436" v="61"/>
        <pc:sldMkLst>
          <pc:docMk/>
          <pc:sldMk cId="755056336" sldId="267"/>
        </pc:sldMkLst>
      </pc:sldChg>
      <pc:sldChg chg="del">
        <pc:chgData name="Riccardo Berta" userId="c8694f89-bba4-4576-b0a8-456619ca5a8c" providerId="ADAL" clId="{3E7BAF75-66AC-6246-A6D2-BF46DE9AAFF9}" dt="2022-10-10T05:46:43.684" v="40" actId="2696"/>
        <pc:sldMkLst>
          <pc:docMk/>
          <pc:sldMk cId="2259674710" sldId="267"/>
        </pc:sldMkLst>
      </pc:sldChg>
      <pc:sldChg chg="add">
        <pc:chgData name="Riccardo Berta" userId="c8694f89-bba4-4576-b0a8-456619ca5a8c" providerId="ADAL" clId="{3E7BAF75-66AC-6246-A6D2-BF46DE9AAFF9}" dt="2022-10-10T05:46:58.789" v="62"/>
        <pc:sldMkLst>
          <pc:docMk/>
          <pc:sldMk cId="2533931395" sldId="268"/>
        </pc:sldMkLst>
      </pc:sldChg>
      <pc:sldChg chg="del">
        <pc:chgData name="Riccardo Berta" userId="c8694f89-bba4-4576-b0a8-456619ca5a8c" providerId="ADAL" clId="{3E7BAF75-66AC-6246-A6D2-BF46DE9AAFF9}" dt="2022-10-10T05:46:44.071" v="41" actId="2696"/>
        <pc:sldMkLst>
          <pc:docMk/>
          <pc:sldMk cId="2756532613" sldId="268"/>
        </pc:sldMkLst>
      </pc:sldChg>
      <pc:sldChg chg="add">
        <pc:chgData name="Riccardo Berta" userId="c8694f89-bba4-4576-b0a8-456619ca5a8c" providerId="ADAL" clId="{3E7BAF75-66AC-6246-A6D2-BF46DE9AAFF9}" dt="2022-10-10T05:46:59.115" v="63"/>
        <pc:sldMkLst>
          <pc:docMk/>
          <pc:sldMk cId="3588489452" sldId="269"/>
        </pc:sldMkLst>
      </pc:sldChg>
      <pc:sldChg chg="del">
        <pc:chgData name="Riccardo Berta" userId="c8694f89-bba4-4576-b0a8-456619ca5a8c" providerId="ADAL" clId="{3E7BAF75-66AC-6246-A6D2-BF46DE9AAFF9}" dt="2022-10-10T05:46:44.473" v="42" actId="2696"/>
        <pc:sldMkLst>
          <pc:docMk/>
          <pc:sldMk cId="3950372499" sldId="269"/>
        </pc:sldMkLst>
      </pc:sldChg>
      <pc:sldChg chg="addSp delSp modSp add del mod ord">
        <pc:chgData name="Riccardo Berta" userId="c8694f89-bba4-4576-b0a8-456619ca5a8c" providerId="ADAL" clId="{3E7BAF75-66AC-6246-A6D2-BF46DE9AAFF9}" dt="2022-10-10T06:50:00.088" v="407" actId="2696"/>
        <pc:sldMkLst>
          <pc:docMk/>
          <pc:sldMk cId="1602265730" sldId="270"/>
        </pc:sldMkLst>
        <pc:spChg chg="mod">
          <ac:chgData name="Riccardo Berta" userId="c8694f89-bba4-4576-b0a8-456619ca5a8c" providerId="ADAL" clId="{3E7BAF75-66AC-6246-A6D2-BF46DE9AAFF9}" dt="2022-10-10T05:52:08.199" v="174" actId="20577"/>
          <ac:spMkLst>
            <pc:docMk/>
            <pc:sldMk cId="1602265730" sldId="270"/>
            <ac:spMk id="83" creationId="{00000000-0000-0000-0000-000000000000}"/>
          </ac:spMkLst>
        </pc:spChg>
        <pc:spChg chg="mod">
          <ac:chgData name="Riccardo Berta" userId="c8694f89-bba4-4576-b0a8-456619ca5a8c" providerId="ADAL" clId="{3E7BAF75-66AC-6246-A6D2-BF46DE9AAFF9}" dt="2022-10-10T05:54:57.918" v="270" actId="20577"/>
          <ac:spMkLst>
            <pc:docMk/>
            <pc:sldMk cId="1602265730" sldId="270"/>
            <ac:spMk id="84" creationId="{00000000-0000-0000-0000-000000000000}"/>
          </ac:spMkLst>
        </pc:spChg>
        <pc:picChg chg="add del mod modCrop">
          <ac:chgData name="Riccardo Berta" userId="c8694f89-bba4-4576-b0a8-456619ca5a8c" providerId="ADAL" clId="{3E7BAF75-66AC-6246-A6D2-BF46DE9AAFF9}" dt="2022-10-10T05:54:27.586" v="258" actId="478"/>
          <ac:picMkLst>
            <pc:docMk/>
            <pc:sldMk cId="1602265730" sldId="270"/>
            <ac:picMk id="3" creationId="{823D74D6-16BE-2E45-CDC1-8D17637D30F9}"/>
          </ac:picMkLst>
        </pc:picChg>
        <pc:picChg chg="add mod">
          <ac:chgData name="Riccardo Berta" userId="c8694f89-bba4-4576-b0a8-456619ca5a8c" providerId="ADAL" clId="{3E7BAF75-66AC-6246-A6D2-BF46DE9AAFF9}" dt="2022-10-10T05:55:03.304" v="271" actId="1076"/>
          <ac:picMkLst>
            <pc:docMk/>
            <pc:sldMk cId="1602265730" sldId="270"/>
            <ac:picMk id="4" creationId="{2A63E7D8-8EC6-38EC-96E9-864C8BA5FBBD}"/>
          </ac:picMkLst>
        </pc:picChg>
      </pc:sldChg>
      <pc:sldChg chg="del">
        <pc:chgData name="Riccardo Berta" userId="c8694f89-bba4-4576-b0a8-456619ca5a8c" providerId="ADAL" clId="{3E7BAF75-66AC-6246-A6D2-BF46DE9AAFF9}" dt="2022-10-10T05:46:45.250" v="44" actId="2696"/>
        <pc:sldMkLst>
          <pc:docMk/>
          <pc:sldMk cId="3668836689" sldId="270"/>
        </pc:sldMkLst>
      </pc:sldChg>
      <pc:sldChg chg="del">
        <pc:chgData name="Riccardo Berta" userId="c8694f89-bba4-4576-b0a8-456619ca5a8c" providerId="ADAL" clId="{3E7BAF75-66AC-6246-A6D2-BF46DE9AAFF9}" dt="2022-10-10T05:46:45.673" v="45" actId="2696"/>
        <pc:sldMkLst>
          <pc:docMk/>
          <pc:sldMk cId="1894295752" sldId="271"/>
        </pc:sldMkLst>
      </pc:sldChg>
      <pc:sldChg chg="del">
        <pc:chgData name="Riccardo Berta" userId="c8694f89-bba4-4576-b0a8-456619ca5a8c" providerId="ADAL" clId="{3E7BAF75-66AC-6246-A6D2-BF46DE9AAFF9}" dt="2022-10-10T05:46:46.147" v="46" actId="2696"/>
        <pc:sldMkLst>
          <pc:docMk/>
          <pc:sldMk cId="732868139" sldId="272"/>
        </pc:sldMkLst>
      </pc:sldChg>
      <pc:sldChg chg="del">
        <pc:chgData name="Riccardo Berta" userId="c8694f89-bba4-4576-b0a8-456619ca5a8c" providerId="ADAL" clId="{3E7BAF75-66AC-6246-A6D2-BF46DE9AAFF9}" dt="2022-10-10T05:46:46.631" v="47" actId="2696"/>
        <pc:sldMkLst>
          <pc:docMk/>
          <pc:sldMk cId="3859598341" sldId="273"/>
        </pc:sldMkLst>
      </pc:sldChg>
      <pc:sldChg chg="del">
        <pc:chgData name="Riccardo Berta" userId="c8694f89-bba4-4576-b0a8-456619ca5a8c" providerId="ADAL" clId="{3E7BAF75-66AC-6246-A6D2-BF46DE9AAFF9}" dt="2022-10-10T05:46:47.315" v="48" actId="2696"/>
        <pc:sldMkLst>
          <pc:docMk/>
          <pc:sldMk cId="2213323745" sldId="274"/>
        </pc:sldMkLst>
      </pc:sldChg>
      <pc:sldChg chg="del">
        <pc:chgData name="Riccardo Berta" userId="c8694f89-bba4-4576-b0a8-456619ca5a8c" providerId="ADAL" clId="{3E7BAF75-66AC-6246-A6D2-BF46DE9AAFF9}" dt="2022-10-10T05:46:47.713" v="49" actId="2696"/>
        <pc:sldMkLst>
          <pc:docMk/>
          <pc:sldMk cId="303121765" sldId="275"/>
        </pc:sldMkLst>
      </pc:sldChg>
      <pc:sldChg chg="del">
        <pc:chgData name="Riccardo Berta" userId="c8694f89-bba4-4576-b0a8-456619ca5a8c" providerId="ADAL" clId="{3E7BAF75-66AC-6246-A6D2-BF46DE9AAFF9}" dt="2022-10-10T05:46:48.481" v="50" actId="2696"/>
        <pc:sldMkLst>
          <pc:docMk/>
          <pc:sldMk cId="2020526202" sldId="276"/>
        </pc:sldMkLst>
      </pc:sldChg>
      <pc:sldChg chg="del">
        <pc:chgData name="Riccardo Berta" userId="c8694f89-bba4-4576-b0a8-456619ca5a8c" providerId="ADAL" clId="{3E7BAF75-66AC-6246-A6D2-BF46DE9AAFF9}" dt="2022-10-10T05:46:48.981" v="51" actId="2696"/>
        <pc:sldMkLst>
          <pc:docMk/>
          <pc:sldMk cId="3156887330" sldId="277"/>
        </pc:sldMkLst>
      </pc:sldChg>
      <pc:sldChg chg="del">
        <pc:chgData name="Riccardo Berta" userId="c8694f89-bba4-4576-b0a8-456619ca5a8c" providerId="ADAL" clId="{3E7BAF75-66AC-6246-A6D2-BF46DE9AAFF9}" dt="2022-10-10T05:46:49.684" v="52" actId="2696"/>
        <pc:sldMkLst>
          <pc:docMk/>
          <pc:sldMk cId="1586284290" sldId="278"/>
        </pc:sldMkLst>
      </pc:sldChg>
      <pc:sldChg chg="del">
        <pc:chgData name="Riccardo Berta" userId="c8694f89-bba4-4576-b0a8-456619ca5a8c" providerId="ADAL" clId="{3E7BAF75-66AC-6246-A6D2-BF46DE9AAFF9}" dt="2022-10-10T05:46:50.239" v="53" actId="2696"/>
        <pc:sldMkLst>
          <pc:docMk/>
          <pc:sldMk cId="2677523252" sldId="279"/>
        </pc:sldMkLst>
      </pc:sldChg>
      <pc:sldChg chg="del">
        <pc:chgData name="Riccardo Berta" userId="c8694f89-bba4-4576-b0a8-456619ca5a8c" providerId="ADAL" clId="{3E7BAF75-66AC-6246-A6D2-BF46DE9AAFF9}" dt="2022-10-10T05:46:52.009" v="54" actId="2696"/>
        <pc:sldMkLst>
          <pc:docMk/>
          <pc:sldMk cId="635836889" sldId="280"/>
        </pc:sldMkLst>
      </pc:sldChg>
      <pc:sldChg chg="del">
        <pc:chgData name="Riccardo Berta" userId="c8694f89-bba4-4576-b0a8-456619ca5a8c" providerId="ADAL" clId="{3E7BAF75-66AC-6246-A6D2-BF46DE9AAFF9}" dt="2022-10-10T05:46:52.591" v="55" actId="2696"/>
        <pc:sldMkLst>
          <pc:docMk/>
          <pc:sldMk cId="2288803032" sldId="281"/>
        </pc:sldMkLst>
      </pc:sldChg>
      <pc:sldChg chg="del">
        <pc:chgData name="Riccardo Berta" userId="c8694f89-bba4-4576-b0a8-456619ca5a8c" providerId="ADAL" clId="{3E7BAF75-66AC-6246-A6D2-BF46DE9AAFF9}" dt="2022-10-10T05:46:53.984" v="57" actId="2696"/>
        <pc:sldMkLst>
          <pc:docMk/>
          <pc:sldMk cId="663506827" sldId="282"/>
        </pc:sldMkLst>
      </pc:sldChg>
      <pc:sldChg chg="del">
        <pc:chgData name="Riccardo Berta" userId="c8694f89-bba4-4576-b0a8-456619ca5a8c" providerId="ADAL" clId="{3E7BAF75-66AC-6246-A6D2-BF46DE9AAFF9}" dt="2022-10-10T05:46:55.020" v="58" actId="2696"/>
        <pc:sldMkLst>
          <pc:docMk/>
          <pc:sldMk cId="2423864326" sldId="283"/>
        </pc:sldMkLst>
      </pc:sldChg>
      <pc:sldChg chg="del">
        <pc:chgData name="Riccardo Berta" userId="c8694f89-bba4-4576-b0a8-456619ca5a8c" providerId="ADAL" clId="{3E7BAF75-66AC-6246-A6D2-BF46DE9AAFF9}" dt="2022-10-10T05:46:53.442" v="56" actId="2696"/>
        <pc:sldMkLst>
          <pc:docMk/>
          <pc:sldMk cId="852930802" sldId="284"/>
        </pc:sldMkLst>
      </pc:sldChg>
    </pc:docChg>
  </pc:docChgLst>
  <pc:docChgLst>
    <pc:chgData name="Riccardo Berta" userId="c8694f89-bba4-4576-b0a8-456619ca5a8c" providerId="ADAL" clId="{80F6E880-6B18-A04C-AFC0-7C261801A904}"/>
    <pc:docChg chg="undo custSel addSld delSld modSld sldOrd">
      <pc:chgData name="Riccardo Berta" userId="c8694f89-bba4-4576-b0a8-456619ca5a8c" providerId="ADAL" clId="{80F6E880-6B18-A04C-AFC0-7C261801A904}" dt="2022-11-08T13:14:14.871" v="3050" actId="2696"/>
      <pc:docMkLst>
        <pc:docMk/>
      </pc:docMkLst>
      <pc:sldChg chg="modSp mod">
        <pc:chgData name="Riccardo Berta" userId="c8694f89-bba4-4576-b0a8-456619ca5a8c" providerId="ADAL" clId="{80F6E880-6B18-A04C-AFC0-7C261801A904}" dt="2022-11-02T11:32:41.709" v="13" actId="20577"/>
        <pc:sldMkLst>
          <pc:docMk/>
          <pc:sldMk cId="0" sldId="256"/>
        </pc:sldMkLst>
        <pc:spChg chg="mod">
          <ac:chgData name="Riccardo Berta" userId="c8694f89-bba4-4576-b0a8-456619ca5a8c" providerId="ADAL" clId="{80F6E880-6B18-A04C-AFC0-7C261801A904}" dt="2022-11-02T11:32:41.709" v="13" actId="20577"/>
          <ac:spMkLst>
            <pc:docMk/>
            <pc:sldMk cId="0" sldId="256"/>
            <ac:spMk id="62" creationId="{00000000-0000-0000-0000-000000000000}"/>
          </ac:spMkLst>
        </pc:spChg>
      </pc:sldChg>
      <pc:sldChg chg="modSp mod">
        <pc:chgData name="Riccardo Berta" userId="c8694f89-bba4-4576-b0a8-456619ca5a8c" providerId="ADAL" clId="{80F6E880-6B18-A04C-AFC0-7C261801A904}" dt="2022-11-08T11:41:26.440" v="2804" actId="20577"/>
        <pc:sldMkLst>
          <pc:docMk/>
          <pc:sldMk cId="0" sldId="264"/>
        </pc:sldMkLst>
        <pc:spChg chg="mod">
          <ac:chgData name="Riccardo Berta" userId="c8694f89-bba4-4576-b0a8-456619ca5a8c" providerId="ADAL" clId="{80F6E880-6B18-A04C-AFC0-7C261801A904}" dt="2022-11-08T11:41:26.440" v="2804" actId="20577"/>
          <ac:spMkLst>
            <pc:docMk/>
            <pc:sldMk cId="0" sldId="264"/>
            <ac:spMk id="84" creationId="{00000000-0000-0000-0000-000000000000}"/>
          </ac:spMkLst>
        </pc:spChg>
      </pc:sldChg>
      <pc:sldChg chg="modSp mod">
        <pc:chgData name="Riccardo Berta" userId="c8694f89-bba4-4576-b0a8-456619ca5a8c" providerId="ADAL" clId="{80F6E880-6B18-A04C-AFC0-7C261801A904}" dt="2022-11-07T07:17:21.067" v="797" actId="20577"/>
        <pc:sldMkLst>
          <pc:docMk/>
          <pc:sldMk cId="3775027952" sldId="269"/>
        </pc:sldMkLst>
        <pc:spChg chg="mod">
          <ac:chgData name="Riccardo Berta" userId="c8694f89-bba4-4576-b0a8-456619ca5a8c" providerId="ADAL" clId="{80F6E880-6B18-A04C-AFC0-7C261801A904}" dt="2022-11-07T07:17:21.067" v="797" actId="20577"/>
          <ac:spMkLst>
            <pc:docMk/>
            <pc:sldMk cId="3775027952" sldId="269"/>
            <ac:spMk id="83" creationId="{00000000-0000-0000-0000-000000000000}"/>
          </ac:spMkLst>
        </pc:spChg>
        <pc:spChg chg="mod">
          <ac:chgData name="Riccardo Berta" userId="c8694f89-bba4-4576-b0a8-456619ca5a8c" providerId="ADAL" clId="{80F6E880-6B18-A04C-AFC0-7C261801A904}" dt="2022-11-07T06:53:11.378" v="285" actId="20577"/>
          <ac:spMkLst>
            <pc:docMk/>
            <pc:sldMk cId="3775027952" sldId="269"/>
            <ac:spMk id="84" creationId="{00000000-0000-0000-0000-000000000000}"/>
          </ac:spMkLst>
        </pc:spChg>
      </pc:sldChg>
      <pc:sldChg chg="modSp mod">
        <pc:chgData name="Riccardo Berta" userId="c8694f89-bba4-4576-b0a8-456619ca5a8c" providerId="ADAL" clId="{80F6E880-6B18-A04C-AFC0-7C261801A904}" dt="2022-11-07T07:18:11.402" v="816" actId="14100"/>
        <pc:sldMkLst>
          <pc:docMk/>
          <pc:sldMk cId="1310310143" sldId="270"/>
        </pc:sldMkLst>
        <pc:spChg chg="mod">
          <ac:chgData name="Riccardo Berta" userId="c8694f89-bba4-4576-b0a8-456619ca5a8c" providerId="ADAL" clId="{80F6E880-6B18-A04C-AFC0-7C261801A904}" dt="2022-11-07T07:17:32.354" v="799" actId="20577"/>
          <ac:spMkLst>
            <pc:docMk/>
            <pc:sldMk cId="1310310143" sldId="270"/>
            <ac:spMk id="83" creationId="{00000000-0000-0000-0000-000000000000}"/>
          </ac:spMkLst>
        </pc:spChg>
        <pc:spChg chg="mod">
          <ac:chgData name="Riccardo Berta" userId="c8694f89-bba4-4576-b0a8-456619ca5a8c" providerId="ADAL" clId="{80F6E880-6B18-A04C-AFC0-7C261801A904}" dt="2022-11-07T07:18:11.402" v="816" actId="14100"/>
          <ac:spMkLst>
            <pc:docMk/>
            <pc:sldMk cId="1310310143" sldId="270"/>
            <ac:spMk id="84" creationId="{00000000-0000-0000-0000-000000000000}"/>
          </ac:spMkLst>
        </pc:spChg>
      </pc:sldChg>
      <pc:sldChg chg="modSp mod ord">
        <pc:chgData name="Riccardo Berta" userId="c8694f89-bba4-4576-b0a8-456619ca5a8c" providerId="ADAL" clId="{80F6E880-6B18-A04C-AFC0-7C261801A904}" dt="2022-11-08T08:51:58.241" v="1598" actId="1076"/>
        <pc:sldMkLst>
          <pc:docMk/>
          <pc:sldMk cId="3840907075" sldId="271"/>
        </pc:sldMkLst>
        <pc:spChg chg="mod">
          <ac:chgData name="Riccardo Berta" userId="c8694f89-bba4-4576-b0a8-456619ca5a8c" providerId="ADAL" clId="{80F6E880-6B18-A04C-AFC0-7C261801A904}" dt="2022-11-08T08:51:12.309" v="1586" actId="20577"/>
          <ac:spMkLst>
            <pc:docMk/>
            <pc:sldMk cId="3840907075" sldId="271"/>
            <ac:spMk id="83" creationId="{00000000-0000-0000-0000-000000000000}"/>
          </ac:spMkLst>
        </pc:spChg>
        <pc:spChg chg="mod">
          <ac:chgData name="Riccardo Berta" userId="c8694f89-bba4-4576-b0a8-456619ca5a8c" providerId="ADAL" clId="{80F6E880-6B18-A04C-AFC0-7C261801A904}" dt="2022-11-08T08:51:58.241" v="1598" actId="1076"/>
          <ac:spMkLst>
            <pc:docMk/>
            <pc:sldMk cId="3840907075" sldId="271"/>
            <ac:spMk id="84" creationId="{00000000-0000-0000-0000-000000000000}"/>
          </ac:spMkLst>
        </pc:spChg>
      </pc:sldChg>
      <pc:sldChg chg="addSp delSp modSp add mod ord">
        <pc:chgData name="Riccardo Berta" userId="c8694f89-bba4-4576-b0a8-456619ca5a8c" providerId="ADAL" clId="{80F6E880-6B18-A04C-AFC0-7C261801A904}" dt="2022-11-07T07:17:44.640" v="804" actId="20577"/>
        <pc:sldMkLst>
          <pc:docMk/>
          <pc:sldMk cId="3791912446" sldId="272"/>
        </pc:sldMkLst>
        <pc:spChg chg="mod">
          <ac:chgData name="Riccardo Berta" userId="c8694f89-bba4-4576-b0a8-456619ca5a8c" providerId="ADAL" clId="{80F6E880-6B18-A04C-AFC0-7C261801A904}" dt="2022-11-07T07:04:25.924" v="522" actId="313"/>
          <ac:spMkLst>
            <pc:docMk/>
            <pc:sldMk cId="3791912446" sldId="272"/>
            <ac:spMk id="83" creationId="{00000000-0000-0000-0000-000000000000}"/>
          </ac:spMkLst>
        </pc:spChg>
        <pc:spChg chg="mod">
          <ac:chgData name="Riccardo Berta" userId="c8694f89-bba4-4576-b0a8-456619ca5a8c" providerId="ADAL" clId="{80F6E880-6B18-A04C-AFC0-7C261801A904}" dt="2022-11-07T07:17:44.640" v="804" actId="20577"/>
          <ac:spMkLst>
            <pc:docMk/>
            <pc:sldMk cId="3791912446" sldId="272"/>
            <ac:spMk id="84" creationId="{00000000-0000-0000-0000-000000000000}"/>
          </ac:spMkLst>
        </pc:spChg>
        <pc:picChg chg="add mod">
          <ac:chgData name="Riccardo Berta" userId="c8694f89-bba4-4576-b0a8-456619ca5a8c" providerId="ADAL" clId="{80F6E880-6B18-A04C-AFC0-7C261801A904}" dt="2022-11-07T06:59:31.298" v="465" actId="1076"/>
          <ac:picMkLst>
            <pc:docMk/>
            <pc:sldMk cId="3791912446" sldId="272"/>
            <ac:picMk id="3" creationId="{466B1340-2784-EFA1-4625-73CB8D368F35}"/>
          </ac:picMkLst>
        </pc:picChg>
        <pc:picChg chg="add del mod">
          <ac:chgData name="Riccardo Berta" userId="c8694f89-bba4-4576-b0a8-456619ca5a8c" providerId="ADAL" clId="{80F6E880-6B18-A04C-AFC0-7C261801A904}" dt="2022-11-07T07:05:54.847" v="556" actId="478"/>
          <ac:picMkLst>
            <pc:docMk/>
            <pc:sldMk cId="3791912446" sldId="272"/>
            <ac:picMk id="5" creationId="{96DCD402-891D-3F66-34A1-46DFB85BA2F8}"/>
          </ac:picMkLst>
        </pc:picChg>
      </pc:sldChg>
      <pc:sldChg chg="addSp modSp add mod">
        <pc:chgData name="Riccardo Berta" userId="c8694f89-bba4-4576-b0a8-456619ca5a8c" providerId="ADAL" clId="{80F6E880-6B18-A04C-AFC0-7C261801A904}" dt="2022-11-07T13:36:31.855" v="1227" actId="1035"/>
        <pc:sldMkLst>
          <pc:docMk/>
          <pc:sldMk cId="80569211" sldId="273"/>
        </pc:sldMkLst>
        <pc:spChg chg="mod">
          <ac:chgData name="Riccardo Berta" userId="c8694f89-bba4-4576-b0a8-456619ca5a8c" providerId="ADAL" clId="{80F6E880-6B18-A04C-AFC0-7C261801A904}" dt="2022-11-07T07:18:15.205" v="820" actId="20577"/>
          <ac:spMkLst>
            <pc:docMk/>
            <pc:sldMk cId="80569211" sldId="273"/>
            <ac:spMk id="83" creationId="{00000000-0000-0000-0000-000000000000}"/>
          </ac:spMkLst>
        </pc:spChg>
        <pc:spChg chg="mod">
          <ac:chgData name="Riccardo Berta" userId="c8694f89-bba4-4576-b0a8-456619ca5a8c" providerId="ADAL" clId="{80F6E880-6B18-A04C-AFC0-7C261801A904}" dt="2022-11-07T13:36:26.290" v="1215" actId="20577"/>
          <ac:spMkLst>
            <pc:docMk/>
            <pc:sldMk cId="80569211" sldId="273"/>
            <ac:spMk id="84" creationId="{00000000-0000-0000-0000-000000000000}"/>
          </ac:spMkLst>
        </pc:spChg>
        <pc:picChg chg="add mod">
          <ac:chgData name="Riccardo Berta" userId="c8694f89-bba4-4576-b0a8-456619ca5a8c" providerId="ADAL" clId="{80F6E880-6B18-A04C-AFC0-7C261801A904}" dt="2022-11-07T13:36:31.855" v="1227" actId="1035"/>
          <ac:picMkLst>
            <pc:docMk/>
            <pc:sldMk cId="80569211" sldId="273"/>
            <ac:picMk id="2" creationId="{DCC6CAAD-0559-8398-98AA-0E6212EA80FC}"/>
          </ac:picMkLst>
        </pc:picChg>
      </pc:sldChg>
      <pc:sldChg chg="addSp modSp add mod">
        <pc:chgData name="Riccardo Berta" userId="c8694f89-bba4-4576-b0a8-456619ca5a8c" providerId="ADAL" clId="{80F6E880-6B18-A04C-AFC0-7C261801A904}" dt="2022-11-07T07:16:45.002" v="791" actId="20577"/>
        <pc:sldMkLst>
          <pc:docMk/>
          <pc:sldMk cId="411550242" sldId="274"/>
        </pc:sldMkLst>
        <pc:spChg chg="mod">
          <ac:chgData name="Riccardo Berta" userId="c8694f89-bba4-4576-b0a8-456619ca5a8c" providerId="ADAL" clId="{80F6E880-6B18-A04C-AFC0-7C261801A904}" dt="2022-11-07T07:16:45.002" v="791" actId="20577"/>
          <ac:spMkLst>
            <pc:docMk/>
            <pc:sldMk cId="411550242" sldId="274"/>
            <ac:spMk id="83" creationId="{00000000-0000-0000-0000-000000000000}"/>
          </ac:spMkLst>
        </pc:spChg>
        <pc:spChg chg="mod">
          <ac:chgData name="Riccardo Berta" userId="c8694f89-bba4-4576-b0a8-456619ca5a8c" providerId="ADAL" clId="{80F6E880-6B18-A04C-AFC0-7C261801A904}" dt="2022-11-07T07:16:12.859" v="785" actId="20577"/>
          <ac:spMkLst>
            <pc:docMk/>
            <pc:sldMk cId="411550242" sldId="274"/>
            <ac:spMk id="84" creationId="{00000000-0000-0000-0000-000000000000}"/>
          </ac:spMkLst>
        </pc:spChg>
        <pc:picChg chg="add mod">
          <ac:chgData name="Riccardo Berta" userId="c8694f89-bba4-4576-b0a8-456619ca5a8c" providerId="ADAL" clId="{80F6E880-6B18-A04C-AFC0-7C261801A904}" dt="2022-11-07T07:16:39.276" v="787" actId="1076"/>
          <ac:picMkLst>
            <pc:docMk/>
            <pc:sldMk cId="411550242" sldId="274"/>
            <ac:picMk id="3" creationId="{30EC4DDD-F5AC-A253-9088-288CB536E14A}"/>
          </ac:picMkLst>
        </pc:picChg>
      </pc:sldChg>
      <pc:sldChg chg="addSp delSp modSp add mod">
        <pc:chgData name="Riccardo Berta" userId="c8694f89-bba4-4576-b0a8-456619ca5a8c" providerId="ADAL" clId="{80F6E880-6B18-A04C-AFC0-7C261801A904}" dt="2022-11-07T13:21:44.410" v="1081" actId="1037"/>
        <pc:sldMkLst>
          <pc:docMk/>
          <pc:sldMk cId="1497503087" sldId="275"/>
        </pc:sldMkLst>
        <pc:spChg chg="mod">
          <ac:chgData name="Riccardo Berta" userId="c8694f89-bba4-4576-b0a8-456619ca5a8c" providerId="ADAL" clId="{80F6E880-6B18-A04C-AFC0-7C261801A904}" dt="2022-11-07T07:16:53.860" v="794" actId="20577"/>
          <ac:spMkLst>
            <pc:docMk/>
            <pc:sldMk cId="1497503087" sldId="275"/>
            <ac:spMk id="83" creationId="{00000000-0000-0000-0000-000000000000}"/>
          </ac:spMkLst>
        </pc:spChg>
        <pc:spChg chg="mod">
          <ac:chgData name="Riccardo Berta" userId="c8694f89-bba4-4576-b0a8-456619ca5a8c" providerId="ADAL" clId="{80F6E880-6B18-A04C-AFC0-7C261801A904}" dt="2022-11-07T13:21:32.910" v="1077" actId="403"/>
          <ac:spMkLst>
            <pc:docMk/>
            <pc:sldMk cId="1497503087" sldId="275"/>
            <ac:spMk id="84" creationId="{00000000-0000-0000-0000-000000000000}"/>
          </ac:spMkLst>
        </pc:spChg>
        <pc:picChg chg="add del mod">
          <ac:chgData name="Riccardo Berta" userId="c8694f89-bba4-4576-b0a8-456619ca5a8c" providerId="ADAL" clId="{80F6E880-6B18-A04C-AFC0-7C261801A904}" dt="2022-11-07T13:21:44.410" v="1081" actId="1037"/>
          <ac:picMkLst>
            <pc:docMk/>
            <pc:sldMk cId="1497503087" sldId="275"/>
            <ac:picMk id="3" creationId="{4F36E7FA-7FDA-441A-FB01-56F921235354}"/>
          </ac:picMkLst>
        </pc:picChg>
        <pc:picChg chg="add del mod">
          <ac:chgData name="Riccardo Berta" userId="c8694f89-bba4-4576-b0a8-456619ca5a8c" providerId="ADAL" clId="{80F6E880-6B18-A04C-AFC0-7C261801A904}" dt="2022-11-07T13:14:43.240" v="923"/>
          <ac:picMkLst>
            <pc:docMk/>
            <pc:sldMk cId="1497503087" sldId="275"/>
            <ac:picMk id="5" creationId="{1AF8E800-F7F9-2A5C-5DC8-53A54EB15185}"/>
          </ac:picMkLst>
        </pc:picChg>
        <pc:picChg chg="add mod">
          <ac:chgData name="Riccardo Berta" userId="c8694f89-bba4-4576-b0a8-456619ca5a8c" providerId="ADAL" clId="{80F6E880-6B18-A04C-AFC0-7C261801A904}" dt="2022-11-07T13:21:44.410" v="1081" actId="1037"/>
          <ac:picMkLst>
            <pc:docMk/>
            <pc:sldMk cId="1497503087" sldId="275"/>
            <ac:picMk id="7" creationId="{8B0795EC-DA43-EC5C-EFC5-2544DB5854EC}"/>
          </ac:picMkLst>
        </pc:picChg>
      </pc:sldChg>
      <pc:sldChg chg="addSp delSp modSp add mod">
        <pc:chgData name="Riccardo Berta" userId="c8694f89-bba4-4576-b0a8-456619ca5a8c" providerId="ADAL" clId="{80F6E880-6B18-A04C-AFC0-7C261801A904}" dt="2022-11-07T13:21:16.745" v="1073" actId="1038"/>
        <pc:sldMkLst>
          <pc:docMk/>
          <pc:sldMk cId="189339524" sldId="276"/>
        </pc:sldMkLst>
        <pc:spChg chg="add del mod">
          <ac:chgData name="Riccardo Berta" userId="c8694f89-bba4-4576-b0a8-456619ca5a8c" providerId="ADAL" clId="{80F6E880-6B18-A04C-AFC0-7C261801A904}" dt="2022-11-07T13:19:01.292" v="972" actId="767"/>
          <ac:spMkLst>
            <pc:docMk/>
            <pc:sldMk cId="189339524" sldId="276"/>
            <ac:spMk id="4" creationId="{128674F4-627D-5212-BC9C-4D6510320220}"/>
          </ac:spMkLst>
        </pc:spChg>
        <pc:spChg chg="mod">
          <ac:chgData name="Riccardo Berta" userId="c8694f89-bba4-4576-b0a8-456619ca5a8c" providerId="ADAL" clId="{80F6E880-6B18-A04C-AFC0-7C261801A904}" dt="2022-11-07T13:18:01.068" v="966" actId="20577"/>
          <ac:spMkLst>
            <pc:docMk/>
            <pc:sldMk cId="189339524" sldId="276"/>
            <ac:spMk id="83" creationId="{00000000-0000-0000-0000-000000000000}"/>
          </ac:spMkLst>
        </pc:spChg>
        <pc:spChg chg="mod">
          <ac:chgData name="Riccardo Berta" userId="c8694f89-bba4-4576-b0a8-456619ca5a8c" providerId="ADAL" clId="{80F6E880-6B18-A04C-AFC0-7C261801A904}" dt="2022-11-07T13:21:05.434" v="1070" actId="20577"/>
          <ac:spMkLst>
            <pc:docMk/>
            <pc:sldMk cId="189339524" sldId="276"/>
            <ac:spMk id="84" creationId="{00000000-0000-0000-0000-000000000000}"/>
          </ac:spMkLst>
        </pc:spChg>
        <pc:picChg chg="add mod">
          <ac:chgData name="Riccardo Berta" userId="c8694f89-bba4-4576-b0a8-456619ca5a8c" providerId="ADAL" clId="{80F6E880-6B18-A04C-AFC0-7C261801A904}" dt="2022-11-07T13:21:16.745" v="1073" actId="1038"/>
          <ac:picMkLst>
            <pc:docMk/>
            <pc:sldMk cId="189339524" sldId="276"/>
            <ac:picMk id="3" creationId="{48A7D41D-F76F-69CC-4E65-FFA311770409}"/>
          </ac:picMkLst>
        </pc:picChg>
      </pc:sldChg>
      <pc:sldChg chg="addSp modSp add mod">
        <pc:chgData name="Riccardo Berta" userId="c8694f89-bba4-4576-b0a8-456619ca5a8c" providerId="ADAL" clId="{80F6E880-6B18-A04C-AFC0-7C261801A904}" dt="2022-11-07T13:36:39.259" v="1228" actId="1076"/>
        <pc:sldMkLst>
          <pc:docMk/>
          <pc:sldMk cId="3867073266" sldId="277"/>
        </pc:sldMkLst>
        <pc:spChg chg="mod">
          <ac:chgData name="Riccardo Berta" userId="c8694f89-bba4-4576-b0a8-456619ca5a8c" providerId="ADAL" clId="{80F6E880-6B18-A04C-AFC0-7C261801A904}" dt="2022-11-07T13:23:08.976" v="1109" actId="20577"/>
          <ac:spMkLst>
            <pc:docMk/>
            <pc:sldMk cId="3867073266" sldId="277"/>
            <ac:spMk id="83" creationId="{00000000-0000-0000-0000-000000000000}"/>
          </ac:spMkLst>
        </pc:spChg>
        <pc:spChg chg="mod">
          <ac:chgData name="Riccardo Berta" userId="c8694f89-bba4-4576-b0a8-456619ca5a8c" providerId="ADAL" clId="{80F6E880-6B18-A04C-AFC0-7C261801A904}" dt="2022-11-07T13:33:30.982" v="1180"/>
          <ac:spMkLst>
            <pc:docMk/>
            <pc:sldMk cId="3867073266" sldId="277"/>
            <ac:spMk id="84" creationId="{00000000-0000-0000-0000-000000000000}"/>
          </ac:spMkLst>
        </pc:spChg>
        <pc:picChg chg="add mod">
          <ac:chgData name="Riccardo Berta" userId="c8694f89-bba4-4576-b0a8-456619ca5a8c" providerId="ADAL" clId="{80F6E880-6B18-A04C-AFC0-7C261801A904}" dt="2022-11-07T13:36:39.259" v="1228" actId="1076"/>
          <ac:picMkLst>
            <pc:docMk/>
            <pc:sldMk cId="3867073266" sldId="277"/>
            <ac:picMk id="3" creationId="{B24D9C62-9E1D-9F8D-F689-FC2C53DAD899}"/>
          </ac:picMkLst>
        </pc:picChg>
      </pc:sldChg>
      <pc:sldChg chg="addSp delSp modSp add mod">
        <pc:chgData name="Riccardo Berta" userId="c8694f89-bba4-4576-b0a8-456619ca5a8c" providerId="ADAL" clId="{80F6E880-6B18-A04C-AFC0-7C261801A904}" dt="2022-11-08T13:08:32.099" v="2838" actId="1038"/>
        <pc:sldMkLst>
          <pc:docMk/>
          <pc:sldMk cId="2178928758" sldId="278"/>
        </pc:sldMkLst>
        <pc:spChg chg="mod">
          <ac:chgData name="Riccardo Berta" userId="c8694f89-bba4-4576-b0a8-456619ca5a8c" providerId="ADAL" clId="{80F6E880-6B18-A04C-AFC0-7C261801A904}" dt="2022-11-08T11:37:40.970" v="2798" actId="20577"/>
          <ac:spMkLst>
            <pc:docMk/>
            <pc:sldMk cId="2178928758" sldId="278"/>
            <ac:spMk id="83" creationId="{00000000-0000-0000-0000-000000000000}"/>
          </ac:spMkLst>
        </pc:spChg>
        <pc:spChg chg="mod">
          <ac:chgData name="Riccardo Berta" userId="c8694f89-bba4-4576-b0a8-456619ca5a8c" providerId="ADAL" clId="{80F6E880-6B18-A04C-AFC0-7C261801A904}" dt="2022-11-08T13:04:36.077" v="2826" actId="20577"/>
          <ac:spMkLst>
            <pc:docMk/>
            <pc:sldMk cId="2178928758" sldId="278"/>
            <ac:spMk id="84" creationId="{00000000-0000-0000-0000-000000000000}"/>
          </ac:spMkLst>
        </pc:spChg>
        <pc:picChg chg="add del mod">
          <ac:chgData name="Riccardo Berta" userId="c8694f89-bba4-4576-b0a8-456619ca5a8c" providerId="ADAL" clId="{80F6E880-6B18-A04C-AFC0-7C261801A904}" dt="2022-11-08T13:05:10.996" v="2828" actId="478"/>
          <ac:picMkLst>
            <pc:docMk/>
            <pc:sldMk cId="2178928758" sldId="278"/>
            <ac:picMk id="3" creationId="{AEA6BC5A-EC7D-B52F-0AE5-E2E047F7B3CA}"/>
          </ac:picMkLst>
        </pc:picChg>
        <pc:picChg chg="add mod">
          <ac:chgData name="Riccardo Berta" userId="c8694f89-bba4-4576-b0a8-456619ca5a8c" providerId="ADAL" clId="{80F6E880-6B18-A04C-AFC0-7C261801A904}" dt="2022-11-08T13:08:32.099" v="2838" actId="1038"/>
          <ac:picMkLst>
            <pc:docMk/>
            <pc:sldMk cId="2178928758" sldId="278"/>
            <ac:picMk id="5" creationId="{639CDC13-4388-7D37-CC26-05B942819027}"/>
          </ac:picMkLst>
        </pc:picChg>
      </pc:sldChg>
      <pc:sldChg chg="addSp modSp add mod ord">
        <pc:chgData name="Riccardo Berta" userId="c8694f89-bba4-4576-b0a8-456619ca5a8c" providerId="ADAL" clId="{80F6E880-6B18-A04C-AFC0-7C261801A904}" dt="2022-11-08T11:35:56.696" v="2788" actId="1076"/>
        <pc:sldMkLst>
          <pc:docMk/>
          <pc:sldMk cId="2509645545" sldId="279"/>
        </pc:sldMkLst>
        <pc:spChg chg="mod">
          <ac:chgData name="Riccardo Berta" userId="c8694f89-bba4-4576-b0a8-456619ca5a8c" providerId="ADAL" clId="{80F6E880-6B18-A04C-AFC0-7C261801A904}" dt="2022-11-08T11:33:26.712" v="2765" actId="20577"/>
          <ac:spMkLst>
            <pc:docMk/>
            <pc:sldMk cId="2509645545" sldId="279"/>
            <ac:spMk id="83" creationId="{00000000-0000-0000-0000-000000000000}"/>
          </ac:spMkLst>
        </pc:spChg>
        <pc:spChg chg="mod">
          <ac:chgData name="Riccardo Berta" userId="c8694f89-bba4-4576-b0a8-456619ca5a8c" providerId="ADAL" clId="{80F6E880-6B18-A04C-AFC0-7C261801A904}" dt="2022-11-08T11:34:06.148" v="2786" actId="20577"/>
          <ac:spMkLst>
            <pc:docMk/>
            <pc:sldMk cId="2509645545" sldId="279"/>
            <ac:spMk id="84" creationId="{00000000-0000-0000-0000-000000000000}"/>
          </ac:spMkLst>
        </pc:spChg>
        <pc:picChg chg="add mod">
          <ac:chgData name="Riccardo Berta" userId="c8694f89-bba4-4576-b0a8-456619ca5a8c" providerId="ADAL" clId="{80F6E880-6B18-A04C-AFC0-7C261801A904}" dt="2022-11-08T11:35:56.696" v="2788" actId="1076"/>
          <ac:picMkLst>
            <pc:docMk/>
            <pc:sldMk cId="2509645545" sldId="279"/>
            <ac:picMk id="3" creationId="{97E1ABF5-025A-AC1A-6F2C-66566A1BE85F}"/>
          </ac:picMkLst>
        </pc:picChg>
      </pc:sldChg>
      <pc:sldChg chg="new del">
        <pc:chgData name="Riccardo Berta" userId="c8694f89-bba4-4576-b0a8-456619ca5a8c" providerId="ADAL" clId="{80F6E880-6B18-A04C-AFC0-7C261801A904}" dt="2022-11-07T13:12:55.302" v="901" actId="2696"/>
        <pc:sldMkLst>
          <pc:docMk/>
          <pc:sldMk cId="3057566652" sldId="279"/>
        </pc:sldMkLst>
      </pc:sldChg>
      <pc:sldChg chg="new del">
        <pc:chgData name="Riccardo Berta" userId="c8694f89-bba4-4576-b0a8-456619ca5a8c" providerId="ADAL" clId="{80F6E880-6B18-A04C-AFC0-7C261801A904}" dt="2022-11-07T13:12:55.762" v="902" actId="2696"/>
        <pc:sldMkLst>
          <pc:docMk/>
          <pc:sldMk cId="55856503" sldId="280"/>
        </pc:sldMkLst>
      </pc:sldChg>
      <pc:sldChg chg="addSp modSp add mod">
        <pc:chgData name="Riccardo Berta" userId="c8694f89-bba4-4576-b0a8-456619ca5a8c" providerId="ADAL" clId="{80F6E880-6B18-A04C-AFC0-7C261801A904}" dt="2022-11-08T13:14:10.401" v="3047" actId="14100"/>
        <pc:sldMkLst>
          <pc:docMk/>
          <pc:sldMk cId="1073505695" sldId="280"/>
        </pc:sldMkLst>
        <pc:spChg chg="mod">
          <ac:chgData name="Riccardo Berta" userId="c8694f89-bba4-4576-b0a8-456619ca5a8c" providerId="ADAL" clId="{80F6E880-6B18-A04C-AFC0-7C261801A904}" dt="2022-11-08T13:12:36.677" v="2926" actId="20577"/>
          <ac:spMkLst>
            <pc:docMk/>
            <pc:sldMk cId="1073505695" sldId="280"/>
            <ac:spMk id="83" creationId="{00000000-0000-0000-0000-000000000000}"/>
          </ac:spMkLst>
        </pc:spChg>
        <pc:spChg chg="mod">
          <ac:chgData name="Riccardo Berta" userId="c8694f89-bba4-4576-b0a8-456619ca5a8c" providerId="ADAL" clId="{80F6E880-6B18-A04C-AFC0-7C261801A904}" dt="2022-11-08T13:14:10.401" v="3047" actId="14100"/>
          <ac:spMkLst>
            <pc:docMk/>
            <pc:sldMk cId="1073505695" sldId="280"/>
            <ac:spMk id="84" creationId="{00000000-0000-0000-0000-000000000000}"/>
          </ac:spMkLst>
        </pc:spChg>
        <pc:picChg chg="add mod">
          <ac:chgData name="Riccardo Berta" userId="c8694f89-bba4-4576-b0a8-456619ca5a8c" providerId="ADAL" clId="{80F6E880-6B18-A04C-AFC0-7C261801A904}" dt="2022-11-08T13:13:46.037" v="3031" actId="14100"/>
          <ac:picMkLst>
            <pc:docMk/>
            <pc:sldMk cId="1073505695" sldId="280"/>
            <ac:picMk id="3" creationId="{FA939A29-95AA-C12B-A415-81D0BA373123}"/>
          </ac:picMkLst>
        </pc:picChg>
        <pc:picChg chg="add mod">
          <ac:chgData name="Riccardo Berta" userId="c8694f89-bba4-4576-b0a8-456619ca5a8c" providerId="ADAL" clId="{80F6E880-6B18-A04C-AFC0-7C261801A904}" dt="2022-11-08T13:13:51.016" v="3033" actId="1076"/>
          <ac:picMkLst>
            <pc:docMk/>
            <pc:sldMk cId="1073505695" sldId="280"/>
            <ac:picMk id="5" creationId="{05C16011-9F8D-F647-EAC6-509C6AA49CC3}"/>
          </ac:picMkLst>
        </pc:picChg>
      </pc:sldChg>
      <pc:sldChg chg="modSp add del mod">
        <pc:chgData name="Riccardo Berta" userId="c8694f89-bba4-4576-b0a8-456619ca5a8c" providerId="ADAL" clId="{80F6E880-6B18-A04C-AFC0-7C261801A904}" dt="2022-11-08T13:14:12.762" v="3048" actId="2696"/>
        <pc:sldMkLst>
          <pc:docMk/>
          <pc:sldMk cId="3142141447" sldId="281"/>
        </pc:sldMkLst>
        <pc:spChg chg="mod">
          <ac:chgData name="Riccardo Berta" userId="c8694f89-bba4-4576-b0a8-456619ca5a8c" providerId="ADAL" clId="{80F6E880-6B18-A04C-AFC0-7C261801A904}" dt="2022-11-08T13:12:44.483" v="2929" actId="20577"/>
          <ac:spMkLst>
            <pc:docMk/>
            <pc:sldMk cId="3142141447" sldId="281"/>
            <ac:spMk id="83" creationId="{00000000-0000-0000-0000-000000000000}"/>
          </ac:spMkLst>
        </pc:spChg>
        <pc:spChg chg="mod">
          <ac:chgData name="Riccardo Berta" userId="c8694f89-bba4-4576-b0a8-456619ca5a8c" providerId="ADAL" clId="{80F6E880-6B18-A04C-AFC0-7C261801A904}" dt="2022-11-08T13:13:40.083" v="3030" actId="20577"/>
          <ac:spMkLst>
            <pc:docMk/>
            <pc:sldMk cId="3142141447" sldId="281"/>
            <ac:spMk id="84" creationId="{00000000-0000-0000-0000-000000000000}"/>
          </ac:spMkLst>
        </pc:spChg>
      </pc:sldChg>
      <pc:sldChg chg="new del">
        <pc:chgData name="Riccardo Berta" userId="c8694f89-bba4-4576-b0a8-456619ca5a8c" providerId="ADAL" clId="{80F6E880-6B18-A04C-AFC0-7C261801A904}" dt="2022-11-07T13:12:56.113" v="903" actId="2696"/>
        <pc:sldMkLst>
          <pc:docMk/>
          <pc:sldMk cId="3406097516" sldId="281"/>
        </pc:sldMkLst>
      </pc:sldChg>
      <pc:sldChg chg="add del">
        <pc:chgData name="Riccardo Berta" userId="c8694f89-bba4-4576-b0a8-456619ca5a8c" providerId="ADAL" clId="{80F6E880-6B18-A04C-AFC0-7C261801A904}" dt="2022-11-08T13:14:13.351" v="3049" actId="2696"/>
        <pc:sldMkLst>
          <pc:docMk/>
          <pc:sldMk cId="1823650288" sldId="282"/>
        </pc:sldMkLst>
      </pc:sldChg>
      <pc:sldChg chg="new del">
        <pc:chgData name="Riccardo Berta" userId="c8694f89-bba4-4576-b0a8-456619ca5a8c" providerId="ADAL" clId="{80F6E880-6B18-A04C-AFC0-7C261801A904}" dt="2022-11-07T13:12:56.409" v="904" actId="2696"/>
        <pc:sldMkLst>
          <pc:docMk/>
          <pc:sldMk cId="3190019216" sldId="282"/>
        </pc:sldMkLst>
      </pc:sldChg>
      <pc:sldChg chg="new del">
        <pc:chgData name="Riccardo Berta" userId="c8694f89-bba4-4576-b0a8-456619ca5a8c" providerId="ADAL" clId="{80F6E880-6B18-A04C-AFC0-7C261801A904}" dt="2022-11-07T13:12:56.655" v="905" actId="2696"/>
        <pc:sldMkLst>
          <pc:docMk/>
          <pc:sldMk cId="1664264173" sldId="283"/>
        </pc:sldMkLst>
      </pc:sldChg>
      <pc:sldChg chg="add del">
        <pc:chgData name="Riccardo Berta" userId="c8694f89-bba4-4576-b0a8-456619ca5a8c" providerId="ADAL" clId="{80F6E880-6B18-A04C-AFC0-7C261801A904}" dt="2022-11-08T13:14:14.871" v="3050" actId="2696"/>
        <pc:sldMkLst>
          <pc:docMk/>
          <pc:sldMk cId="3669811619" sldId="283"/>
        </pc:sldMkLst>
      </pc:sldChg>
      <pc:sldChg chg="modSp add mod">
        <pc:chgData name="Riccardo Berta" userId="c8694f89-bba4-4576-b0a8-456619ca5a8c" providerId="ADAL" clId="{80F6E880-6B18-A04C-AFC0-7C261801A904}" dt="2022-11-08T08:54:56.464" v="1684" actId="21"/>
        <pc:sldMkLst>
          <pc:docMk/>
          <pc:sldMk cId="3158693030" sldId="284"/>
        </pc:sldMkLst>
        <pc:spChg chg="mod">
          <ac:chgData name="Riccardo Berta" userId="c8694f89-bba4-4576-b0a8-456619ca5a8c" providerId="ADAL" clId="{80F6E880-6B18-A04C-AFC0-7C261801A904}" dt="2022-11-08T08:51:21.996" v="1589" actId="20577"/>
          <ac:spMkLst>
            <pc:docMk/>
            <pc:sldMk cId="3158693030" sldId="284"/>
            <ac:spMk id="83" creationId="{00000000-0000-0000-0000-000000000000}"/>
          </ac:spMkLst>
        </pc:spChg>
        <pc:spChg chg="mod">
          <ac:chgData name="Riccardo Berta" userId="c8694f89-bba4-4576-b0a8-456619ca5a8c" providerId="ADAL" clId="{80F6E880-6B18-A04C-AFC0-7C261801A904}" dt="2022-11-08T08:54:56.464" v="1684" actId="21"/>
          <ac:spMkLst>
            <pc:docMk/>
            <pc:sldMk cId="3158693030" sldId="284"/>
            <ac:spMk id="84" creationId="{00000000-0000-0000-0000-000000000000}"/>
          </ac:spMkLst>
        </pc:spChg>
      </pc:sldChg>
      <pc:sldChg chg="new del">
        <pc:chgData name="Riccardo Berta" userId="c8694f89-bba4-4576-b0a8-456619ca5a8c" providerId="ADAL" clId="{80F6E880-6B18-A04C-AFC0-7C261801A904}" dt="2022-11-07T13:12:56.914" v="906" actId="2696"/>
        <pc:sldMkLst>
          <pc:docMk/>
          <pc:sldMk cId="3362312584" sldId="284"/>
        </pc:sldMkLst>
      </pc:sldChg>
      <pc:sldChg chg="new del">
        <pc:chgData name="Riccardo Berta" userId="c8694f89-bba4-4576-b0a8-456619ca5a8c" providerId="ADAL" clId="{80F6E880-6B18-A04C-AFC0-7C261801A904}" dt="2022-11-07T13:12:57.245" v="907" actId="2696"/>
        <pc:sldMkLst>
          <pc:docMk/>
          <pc:sldMk cId="1856807698" sldId="285"/>
        </pc:sldMkLst>
      </pc:sldChg>
      <pc:sldChg chg="modSp add mod">
        <pc:chgData name="Riccardo Berta" userId="c8694f89-bba4-4576-b0a8-456619ca5a8c" providerId="ADAL" clId="{80F6E880-6B18-A04C-AFC0-7C261801A904}" dt="2022-11-08T08:57:04.527" v="1737" actId="20577"/>
        <pc:sldMkLst>
          <pc:docMk/>
          <pc:sldMk cId="2315955737" sldId="285"/>
        </pc:sldMkLst>
        <pc:spChg chg="mod">
          <ac:chgData name="Riccardo Berta" userId="c8694f89-bba4-4576-b0a8-456619ca5a8c" providerId="ADAL" clId="{80F6E880-6B18-A04C-AFC0-7C261801A904}" dt="2022-11-08T08:55:11.191" v="1688" actId="20577"/>
          <ac:spMkLst>
            <pc:docMk/>
            <pc:sldMk cId="2315955737" sldId="285"/>
            <ac:spMk id="83" creationId="{00000000-0000-0000-0000-000000000000}"/>
          </ac:spMkLst>
        </pc:spChg>
        <pc:spChg chg="mod">
          <ac:chgData name="Riccardo Berta" userId="c8694f89-bba4-4576-b0a8-456619ca5a8c" providerId="ADAL" clId="{80F6E880-6B18-A04C-AFC0-7C261801A904}" dt="2022-11-08T08:57:04.527" v="1737" actId="20577"/>
          <ac:spMkLst>
            <pc:docMk/>
            <pc:sldMk cId="2315955737" sldId="285"/>
            <ac:spMk id="84" creationId="{00000000-0000-0000-0000-000000000000}"/>
          </ac:spMkLst>
        </pc:spChg>
      </pc:sldChg>
      <pc:sldChg chg="new del">
        <pc:chgData name="Riccardo Berta" userId="c8694f89-bba4-4576-b0a8-456619ca5a8c" providerId="ADAL" clId="{80F6E880-6B18-A04C-AFC0-7C261801A904}" dt="2022-11-07T13:12:57.923" v="908" actId="2696"/>
        <pc:sldMkLst>
          <pc:docMk/>
          <pc:sldMk cId="204211360" sldId="286"/>
        </pc:sldMkLst>
      </pc:sldChg>
      <pc:sldChg chg="addSp modSp add mod">
        <pc:chgData name="Riccardo Berta" userId="c8694f89-bba4-4576-b0a8-456619ca5a8c" providerId="ADAL" clId="{80F6E880-6B18-A04C-AFC0-7C261801A904}" dt="2022-11-08T09:28:50.620" v="2170" actId="108"/>
        <pc:sldMkLst>
          <pc:docMk/>
          <pc:sldMk cId="2279489737" sldId="286"/>
        </pc:sldMkLst>
        <pc:spChg chg="mod">
          <ac:chgData name="Riccardo Berta" userId="c8694f89-bba4-4576-b0a8-456619ca5a8c" providerId="ADAL" clId="{80F6E880-6B18-A04C-AFC0-7C261801A904}" dt="2022-11-08T09:00:55.647" v="1837" actId="20577"/>
          <ac:spMkLst>
            <pc:docMk/>
            <pc:sldMk cId="2279489737" sldId="286"/>
            <ac:spMk id="83" creationId="{00000000-0000-0000-0000-000000000000}"/>
          </ac:spMkLst>
        </pc:spChg>
        <pc:spChg chg="mod">
          <ac:chgData name="Riccardo Berta" userId="c8694f89-bba4-4576-b0a8-456619ca5a8c" providerId="ADAL" clId="{80F6E880-6B18-A04C-AFC0-7C261801A904}" dt="2022-11-08T09:28:50.620" v="2170" actId="108"/>
          <ac:spMkLst>
            <pc:docMk/>
            <pc:sldMk cId="2279489737" sldId="286"/>
            <ac:spMk id="84" creationId="{00000000-0000-0000-0000-000000000000}"/>
          </ac:spMkLst>
        </pc:spChg>
        <pc:picChg chg="add mod">
          <ac:chgData name="Riccardo Berta" userId="c8694f89-bba4-4576-b0a8-456619ca5a8c" providerId="ADAL" clId="{80F6E880-6B18-A04C-AFC0-7C261801A904}" dt="2022-11-08T09:00:52.400" v="1833" actId="1076"/>
          <ac:picMkLst>
            <pc:docMk/>
            <pc:sldMk cId="2279489737" sldId="286"/>
            <ac:picMk id="3" creationId="{9E29E584-3980-6C4A-D025-DBC1AC8DFD41}"/>
          </ac:picMkLst>
        </pc:picChg>
      </pc:sldChg>
      <pc:sldChg chg="new del">
        <pc:chgData name="Riccardo Berta" userId="c8694f89-bba4-4576-b0a8-456619ca5a8c" providerId="ADAL" clId="{80F6E880-6B18-A04C-AFC0-7C261801A904}" dt="2022-11-07T13:12:58.266" v="909" actId="2696"/>
        <pc:sldMkLst>
          <pc:docMk/>
          <pc:sldMk cId="733547696" sldId="287"/>
        </pc:sldMkLst>
      </pc:sldChg>
      <pc:sldChg chg="addSp delSp modSp add mod">
        <pc:chgData name="Riccardo Berta" userId="c8694f89-bba4-4576-b0a8-456619ca5a8c" providerId="ADAL" clId="{80F6E880-6B18-A04C-AFC0-7C261801A904}" dt="2022-11-08T09:34:08.214" v="2178" actId="1076"/>
        <pc:sldMkLst>
          <pc:docMk/>
          <pc:sldMk cId="4193766810" sldId="287"/>
        </pc:sldMkLst>
        <pc:spChg chg="add del mod">
          <ac:chgData name="Riccardo Berta" userId="c8694f89-bba4-4576-b0a8-456619ca5a8c" providerId="ADAL" clId="{80F6E880-6B18-A04C-AFC0-7C261801A904}" dt="2022-11-08T09:34:01.821" v="2175" actId="478"/>
          <ac:spMkLst>
            <pc:docMk/>
            <pc:sldMk cId="4193766810" sldId="287"/>
            <ac:spMk id="5" creationId="{096EDD2A-1C7C-7A16-FFAC-437B003A7509}"/>
          </ac:spMkLst>
        </pc:spChg>
        <pc:spChg chg="mod">
          <ac:chgData name="Riccardo Berta" userId="c8694f89-bba4-4576-b0a8-456619ca5a8c" providerId="ADAL" clId="{80F6E880-6B18-A04C-AFC0-7C261801A904}" dt="2022-11-08T09:01:38.892" v="1850" actId="20577"/>
          <ac:spMkLst>
            <pc:docMk/>
            <pc:sldMk cId="4193766810" sldId="287"/>
            <ac:spMk id="83" creationId="{00000000-0000-0000-0000-000000000000}"/>
          </ac:spMkLst>
        </pc:spChg>
        <pc:spChg chg="del">
          <ac:chgData name="Riccardo Berta" userId="c8694f89-bba4-4576-b0a8-456619ca5a8c" providerId="ADAL" clId="{80F6E880-6B18-A04C-AFC0-7C261801A904}" dt="2022-11-08T09:33:59.048" v="2174" actId="478"/>
          <ac:spMkLst>
            <pc:docMk/>
            <pc:sldMk cId="4193766810" sldId="287"/>
            <ac:spMk id="84" creationId="{00000000-0000-0000-0000-000000000000}"/>
          </ac:spMkLst>
        </pc:spChg>
        <pc:picChg chg="add mod">
          <ac:chgData name="Riccardo Berta" userId="c8694f89-bba4-4576-b0a8-456619ca5a8c" providerId="ADAL" clId="{80F6E880-6B18-A04C-AFC0-7C261801A904}" dt="2022-11-08T09:34:08.214" v="2178" actId="1076"/>
          <ac:picMkLst>
            <pc:docMk/>
            <pc:sldMk cId="4193766810" sldId="287"/>
            <ac:picMk id="3" creationId="{CEBEE24E-7A8A-DAB3-53B8-DED06882E63A}"/>
          </ac:picMkLst>
        </pc:picChg>
      </pc:sldChg>
      <pc:sldChg chg="new del">
        <pc:chgData name="Riccardo Berta" userId="c8694f89-bba4-4576-b0a8-456619ca5a8c" providerId="ADAL" clId="{80F6E880-6B18-A04C-AFC0-7C261801A904}" dt="2022-11-07T13:12:58.591" v="910" actId="2696"/>
        <pc:sldMkLst>
          <pc:docMk/>
          <pc:sldMk cId="157096826" sldId="288"/>
        </pc:sldMkLst>
      </pc:sldChg>
      <pc:sldChg chg="addSp delSp modSp add mod">
        <pc:chgData name="Riccardo Berta" userId="c8694f89-bba4-4576-b0a8-456619ca5a8c" providerId="ADAL" clId="{80F6E880-6B18-A04C-AFC0-7C261801A904}" dt="2022-11-08T11:33:06.848" v="2759" actId="1035"/>
        <pc:sldMkLst>
          <pc:docMk/>
          <pc:sldMk cId="3981929228" sldId="288"/>
        </pc:sldMkLst>
        <pc:spChg chg="mod">
          <ac:chgData name="Riccardo Berta" userId="c8694f89-bba4-4576-b0a8-456619ca5a8c" providerId="ADAL" clId="{80F6E880-6B18-A04C-AFC0-7C261801A904}" dt="2022-11-08T09:52:38.166" v="2256" actId="20577"/>
          <ac:spMkLst>
            <pc:docMk/>
            <pc:sldMk cId="3981929228" sldId="288"/>
            <ac:spMk id="83" creationId="{00000000-0000-0000-0000-000000000000}"/>
          </ac:spMkLst>
        </pc:spChg>
        <pc:spChg chg="mod">
          <ac:chgData name="Riccardo Berta" userId="c8694f89-bba4-4576-b0a8-456619ca5a8c" providerId="ADAL" clId="{80F6E880-6B18-A04C-AFC0-7C261801A904}" dt="2022-11-08T11:33:06.848" v="2759" actId="1035"/>
          <ac:spMkLst>
            <pc:docMk/>
            <pc:sldMk cId="3981929228" sldId="288"/>
            <ac:spMk id="84" creationId="{00000000-0000-0000-0000-000000000000}"/>
          </ac:spMkLst>
        </pc:spChg>
        <pc:grpChg chg="add mod">
          <ac:chgData name="Riccardo Berta" userId="c8694f89-bba4-4576-b0a8-456619ca5a8c" providerId="ADAL" clId="{80F6E880-6B18-A04C-AFC0-7C261801A904}" dt="2022-11-08T09:57:00.588" v="2339" actId="1076"/>
          <ac:grpSpMkLst>
            <pc:docMk/>
            <pc:sldMk cId="3981929228" sldId="288"/>
            <ac:grpSpMk id="8" creationId="{0A8169F3-360D-1D8A-562C-7992B396C7CA}"/>
          </ac:grpSpMkLst>
        </pc:grpChg>
        <pc:picChg chg="add del mod">
          <ac:chgData name="Riccardo Berta" userId="c8694f89-bba4-4576-b0a8-456619ca5a8c" providerId="ADAL" clId="{80F6E880-6B18-A04C-AFC0-7C261801A904}" dt="2022-11-08T09:53:28.846" v="2259" actId="478"/>
          <ac:picMkLst>
            <pc:docMk/>
            <pc:sldMk cId="3981929228" sldId="288"/>
            <ac:picMk id="3" creationId="{34D7DF99-E4C9-B7ED-1228-969662A334D0}"/>
          </ac:picMkLst>
        </pc:picChg>
        <pc:picChg chg="add mod">
          <ac:chgData name="Riccardo Berta" userId="c8694f89-bba4-4576-b0a8-456619ca5a8c" providerId="ADAL" clId="{80F6E880-6B18-A04C-AFC0-7C261801A904}" dt="2022-11-08T09:54:15.596" v="2266" actId="164"/>
          <ac:picMkLst>
            <pc:docMk/>
            <pc:sldMk cId="3981929228" sldId="288"/>
            <ac:picMk id="5" creationId="{BD787726-913A-F743-4D25-3CA7A203F306}"/>
          </ac:picMkLst>
        </pc:picChg>
        <pc:picChg chg="add mod">
          <ac:chgData name="Riccardo Berta" userId="c8694f89-bba4-4576-b0a8-456619ca5a8c" providerId="ADAL" clId="{80F6E880-6B18-A04C-AFC0-7C261801A904}" dt="2022-11-08T09:54:15.596" v="2266" actId="164"/>
          <ac:picMkLst>
            <pc:docMk/>
            <pc:sldMk cId="3981929228" sldId="288"/>
            <ac:picMk id="7" creationId="{F94800CC-10EF-9754-5ED3-5E258388614F}"/>
          </ac:picMkLst>
        </pc:picChg>
      </pc:sldChg>
      <pc:sldChg chg="new del">
        <pc:chgData name="Riccardo Berta" userId="c8694f89-bba4-4576-b0a8-456619ca5a8c" providerId="ADAL" clId="{80F6E880-6B18-A04C-AFC0-7C261801A904}" dt="2022-11-07T13:12:58.979" v="911" actId="2696"/>
        <pc:sldMkLst>
          <pc:docMk/>
          <pc:sldMk cId="1980966413" sldId="289"/>
        </pc:sldMkLst>
      </pc:sldChg>
      <pc:sldChg chg="addSp modSp add mod">
        <pc:chgData name="Riccardo Berta" userId="c8694f89-bba4-4576-b0a8-456619ca5a8c" providerId="ADAL" clId="{80F6E880-6B18-A04C-AFC0-7C261801A904}" dt="2022-11-08T09:59:56.768" v="2361" actId="1038"/>
        <pc:sldMkLst>
          <pc:docMk/>
          <pc:sldMk cId="4281954021" sldId="289"/>
        </pc:sldMkLst>
        <pc:spChg chg="mod">
          <ac:chgData name="Riccardo Berta" userId="c8694f89-bba4-4576-b0a8-456619ca5a8c" providerId="ADAL" clId="{80F6E880-6B18-A04C-AFC0-7C261801A904}" dt="2022-11-08T09:57:21.665" v="2343" actId="20577"/>
          <ac:spMkLst>
            <pc:docMk/>
            <pc:sldMk cId="4281954021" sldId="289"/>
            <ac:spMk id="83" creationId="{00000000-0000-0000-0000-000000000000}"/>
          </ac:spMkLst>
        </pc:spChg>
        <pc:spChg chg="mod">
          <ac:chgData name="Riccardo Berta" userId="c8694f89-bba4-4576-b0a8-456619ca5a8c" providerId="ADAL" clId="{80F6E880-6B18-A04C-AFC0-7C261801A904}" dt="2022-11-08T09:58:59.454" v="2351" actId="1076"/>
          <ac:spMkLst>
            <pc:docMk/>
            <pc:sldMk cId="4281954021" sldId="289"/>
            <ac:spMk id="84" creationId="{00000000-0000-0000-0000-000000000000}"/>
          </ac:spMkLst>
        </pc:spChg>
        <pc:picChg chg="add mod">
          <ac:chgData name="Riccardo Berta" userId="c8694f89-bba4-4576-b0a8-456619ca5a8c" providerId="ADAL" clId="{80F6E880-6B18-A04C-AFC0-7C261801A904}" dt="2022-11-08T09:59:05.054" v="2352" actId="1076"/>
          <ac:picMkLst>
            <pc:docMk/>
            <pc:sldMk cId="4281954021" sldId="289"/>
            <ac:picMk id="3" creationId="{3C5726FB-7423-8B1C-3FAF-8F453DE21F6C}"/>
          </ac:picMkLst>
        </pc:picChg>
        <pc:picChg chg="add mod">
          <ac:chgData name="Riccardo Berta" userId="c8694f89-bba4-4576-b0a8-456619ca5a8c" providerId="ADAL" clId="{80F6E880-6B18-A04C-AFC0-7C261801A904}" dt="2022-11-08T09:59:56.768" v="2361" actId="1038"/>
          <ac:picMkLst>
            <pc:docMk/>
            <pc:sldMk cId="4281954021" sldId="289"/>
            <ac:picMk id="5" creationId="{41C72122-DABB-2CE3-3178-805E9C0287B8}"/>
          </ac:picMkLst>
        </pc:picChg>
      </pc:sldChg>
      <pc:sldChg chg="addSp delSp modSp add mod">
        <pc:chgData name="Riccardo Berta" userId="c8694f89-bba4-4576-b0a8-456619ca5a8c" providerId="ADAL" clId="{80F6E880-6B18-A04C-AFC0-7C261801A904}" dt="2022-11-08T11:33:17.209" v="2763" actId="20577"/>
        <pc:sldMkLst>
          <pc:docMk/>
          <pc:sldMk cId="342907949" sldId="290"/>
        </pc:sldMkLst>
        <pc:spChg chg="mod">
          <ac:chgData name="Riccardo Berta" userId="c8694f89-bba4-4576-b0a8-456619ca5a8c" providerId="ADAL" clId="{80F6E880-6B18-A04C-AFC0-7C261801A904}" dt="2022-11-08T11:33:17.209" v="2763" actId="20577"/>
          <ac:spMkLst>
            <pc:docMk/>
            <pc:sldMk cId="342907949" sldId="290"/>
            <ac:spMk id="83" creationId="{00000000-0000-0000-0000-000000000000}"/>
          </ac:spMkLst>
        </pc:spChg>
        <pc:spChg chg="mod">
          <ac:chgData name="Riccardo Berta" userId="c8694f89-bba4-4576-b0a8-456619ca5a8c" providerId="ADAL" clId="{80F6E880-6B18-A04C-AFC0-7C261801A904}" dt="2022-11-08T11:24:45.324" v="2667" actId="20577"/>
          <ac:spMkLst>
            <pc:docMk/>
            <pc:sldMk cId="342907949" sldId="290"/>
            <ac:spMk id="84" creationId="{00000000-0000-0000-0000-000000000000}"/>
          </ac:spMkLst>
        </pc:spChg>
        <pc:picChg chg="add del mod">
          <ac:chgData name="Riccardo Berta" userId="c8694f89-bba4-4576-b0a8-456619ca5a8c" providerId="ADAL" clId="{80F6E880-6B18-A04C-AFC0-7C261801A904}" dt="2022-11-08T11:11:13.172" v="2452" actId="478"/>
          <ac:picMkLst>
            <pc:docMk/>
            <pc:sldMk cId="342907949" sldId="290"/>
            <ac:picMk id="3" creationId="{2A648950-2B68-437D-D475-B845769EC08D}"/>
          </ac:picMkLst>
        </pc:picChg>
        <pc:picChg chg="add mod">
          <ac:chgData name="Riccardo Berta" userId="c8694f89-bba4-4576-b0a8-456619ca5a8c" providerId="ADAL" clId="{80F6E880-6B18-A04C-AFC0-7C261801A904}" dt="2022-11-08T11:24:07.377" v="2650" actId="1076"/>
          <ac:picMkLst>
            <pc:docMk/>
            <pc:sldMk cId="342907949" sldId="290"/>
            <ac:picMk id="5" creationId="{32FFBFA3-ECA1-D2F1-EE9D-3C8551F7748C}"/>
          </ac:picMkLst>
        </pc:picChg>
        <pc:picChg chg="add del">
          <ac:chgData name="Riccardo Berta" userId="c8694f89-bba4-4576-b0a8-456619ca5a8c" providerId="ADAL" clId="{80F6E880-6B18-A04C-AFC0-7C261801A904}" dt="2022-11-08T11:19:56.481" v="2581" actId="478"/>
          <ac:picMkLst>
            <pc:docMk/>
            <pc:sldMk cId="342907949" sldId="290"/>
            <ac:picMk id="6" creationId="{86D4BCD5-4430-BEBF-5768-783045643D7C}"/>
          </ac:picMkLst>
        </pc:picChg>
        <pc:picChg chg="add mod">
          <ac:chgData name="Riccardo Berta" userId="c8694f89-bba4-4576-b0a8-456619ca5a8c" providerId="ADAL" clId="{80F6E880-6B18-A04C-AFC0-7C261801A904}" dt="2022-11-08T11:24:18.444" v="2658" actId="1035"/>
          <ac:picMkLst>
            <pc:docMk/>
            <pc:sldMk cId="342907949" sldId="290"/>
            <ac:picMk id="8" creationId="{53040676-5816-1FFA-03D6-FB229693EF5D}"/>
          </ac:picMkLst>
        </pc:picChg>
        <pc:picChg chg="add mod">
          <ac:chgData name="Riccardo Berta" userId="c8694f89-bba4-4576-b0a8-456619ca5a8c" providerId="ADAL" clId="{80F6E880-6B18-A04C-AFC0-7C261801A904}" dt="2022-11-08T11:24:43.118" v="2665" actId="1035"/>
          <ac:picMkLst>
            <pc:docMk/>
            <pc:sldMk cId="342907949" sldId="290"/>
            <ac:picMk id="10" creationId="{755F6B99-3AC5-DEAE-A794-BD0CAE209319}"/>
          </ac:picMkLst>
        </pc:picChg>
      </pc:sldChg>
      <pc:sldChg chg="new del">
        <pc:chgData name="Riccardo Berta" userId="c8694f89-bba4-4576-b0a8-456619ca5a8c" providerId="ADAL" clId="{80F6E880-6B18-A04C-AFC0-7C261801A904}" dt="2022-11-07T13:12:59.393" v="912" actId="2696"/>
        <pc:sldMkLst>
          <pc:docMk/>
          <pc:sldMk cId="2563080473" sldId="290"/>
        </pc:sldMkLst>
      </pc:sldChg>
      <pc:sldChg chg="new del">
        <pc:chgData name="Riccardo Berta" userId="c8694f89-bba4-4576-b0a8-456619ca5a8c" providerId="ADAL" clId="{80F6E880-6B18-A04C-AFC0-7C261801A904}" dt="2022-11-07T13:13:00.755" v="913" actId="2696"/>
        <pc:sldMkLst>
          <pc:docMk/>
          <pc:sldMk cId="2365329101" sldId="291"/>
        </pc:sldMkLst>
      </pc:sldChg>
      <pc:sldChg chg="addSp delSp modSp add del mod">
        <pc:chgData name="Riccardo Berta" userId="c8694f89-bba4-4576-b0a8-456619ca5a8c" providerId="ADAL" clId="{80F6E880-6B18-A04C-AFC0-7C261801A904}" dt="2022-11-08T11:23:29.003" v="2638" actId="2696"/>
        <pc:sldMkLst>
          <pc:docMk/>
          <pc:sldMk cId="2968168629" sldId="291"/>
        </pc:sldMkLst>
        <pc:spChg chg="add del mod">
          <ac:chgData name="Riccardo Berta" userId="c8694f89-bba4-4576-b0a8-456619ca5a8c" providerId="ADAL" clId="{80F6E880-6B18-A04C-AFC0-7C261801A904}" dt="2022-11-08T11:20:53.418" v="2592" actId="478"/>
          <ac:spMkLst>
            <pc:docMk/>
            <pc:sldMk cId="2968168629" sldId="291"/>
            <ac:spMk id="5" creationId="{8874A803-3EF9-FDBA-D173-6AA5E253F92F}"/>
          </ac:spMkLst>
        </pc:spChg>
        <pc:spChg chg="mod">
          <ac:chgData name="Riccardo Berta" userId="c8694f89-bba4-4576-b0a8-456619ca5a8c" providerId="ADAL" clId="{80F6E880-6B18-A04C-AFC0-7C261801A904}" dt="2022-11-08T11:20:17.189" v="2586" actId="20577"/>
          <ac:spMkLst>
            <pc:docMk/>
            <pc:sldMk cId="2968168629" sldId="291"/>
            <ac:spMk id="83" creationId="{00000000-0000-0000-0000-000000000000}"/>
          </ac:spMkLst>
        </pc:spChg>
        <pc:spChg chg="del">
          <ac:chgData name="Riccardo Berta" userId="c8694f89-bba4-4576-b0a8-456619ca5a8c" providerId="ADAL" clId="{80F6E880-6B18-A04C-AFC0-7C261801A904}" dt="2022-11-08T11:20:48.334" v="2591" actId="478"/>
          <ac:spMkLst>
            <pc:docMk/>
            <pc:sldMk cId="2968168629" sldId="291"/>
            <ac:spMk id="84" creationId="{00000000-0000-0000-0000-000000000000}"/>
          </ac:spMkLst>
        </pc:spChg>
        <pc:picChg chg="add del mod">
          <ac:chgData name="Riccardo Berta" userId="c8694f89-bba4-4576-b0a8-456619ca5a8c" providerId="ADAL" clId="{80F6E880-6B18-A04C-AFC0-7C261801A904}" dt="2022-11-08T11:23:13.129" v="2634" actId="21"/>
          <ac:picMkLst>
            <pc:docMk/>
            <pc:sldMk cId="2968168629" sldId="291"/>
            <ac:picMk id="3" creationId="{B066B159-0917-5017-D8EA-958100249D59}"/>
          </ac:picMkLst>
        </pc:picChg>
      </pc:sldChg>
      <pc:sldChg chg="addSp modSp add mod">
        <pc:chgData name="Riccardo Berta" userId="c8694f89-bba4-4576-b0a8-456619ca5a8c" providerId="ADAL" clId="{80F6E880-6B18-A04C-AFC0-7C261801A904}" dt="2022-11-08T11:23:26.670" v="2637"/>
        <pc:sldMkLst>
          <pc:docMk/>
          <pc:sldMk cId="1120693371" sldId="292"/>
        </pc:sldMkLst>
        <pc:spChg chg="mod">
          <ac:chgData name="Riccardo Berta" userId="c8694f89-bba4-4576-b0a8-456619ca5a8c" providerId="ADAL" clId="{80F6E880-6B18-A04C-AFC0-7C261801A904}" dt="2022-11-08T11:23:26.670" v="2637"/>
          <ac:spMkLst>
            <pc:docMk/>
            <pc:sldMk cId="1120693371" sldId="292"/>
            <ac:spMk id="83" creationId="{00000000-0000-0000-0000-000000000000}"/>
          </ac:spMkLst>
        </pc:spChg>
        <pc:spChg chg="mod">
          <ac:chgData name="Riccardo Berta" userId="c8694f89-bba4-4576-b0a8-456619ca5a8c" providerId="ADAL" clId="{80F6E880-6B18-A04C-AFC0-7C261801A904}" dt="2022-11-08T11:23:04.570" v="2633" actId="20577"/>
          <ac:spMkLst>
            <pc:docMk/>
            <pc:sldMk cId="1120693371" sldId="292"/>
            <ac:spMk id="84" creationId="{00000000-0000-0000-0000-000000000000}"/>
          </ac:spMkLst>
        </pc:spChg>
        <pc:picChg chg="add mod">
          <ac:chgData name="Riccardo Berta" userId="c8694f89-bba4-4576-b0a8-456619ca5a8c" providerId="ADAL" clId="{80F6E880-6B18-A04C-AFC0-7C261801A904}" dt="2022-11-08T11:23:19.478" v="2636" actId="1076"/>
          <ac:picMkLst>
            <pc:docMk/>
            <pc:sldMk cId="1120693371" sldId="292"/>
            <ac:picMk id="2" creationId="{DF895359-B510-302F-2B09-4F569AA35837}"/>
          </ac:picMkLst>
        </pc:picChg>
      </pc:sldChg>
      <pc:sldChg chg="new del">
        <pc:chgData name="Riccardo Berta" userId="c8694f89-bba4-4576-b0a8-456619ca5a8c" providerId="ADAL" clId="{80F6E880-6B18-A04C-AFC0-7C261801A904}" dt="2022-11-07T13:13:01.286" v="914" actId="2696"/>
        <pc:sldMkLst>
          <pc:docMk/>
          <pc:sldMk cId="1454095561" sldId="292"/>
        </pc:sldMkLst>
      </pc:sldChg>
      <pc:sldChg chg="addSp modSp add mod ord">
        <pc:chgData name="Riccardo Berta" userId="c8694f89-bba4-4576-b0a8-456619ca5a8c" providerId="ADAL" clId="{80F6E880-6B18-A04C-AFC0-7C261801A904}" dt="2022-11-08T09:11:06.067" v="2169" actId="20577"/>
        <pc:sldMkLst>
          <pc:docMk/>
          <pc:sldMk cId="3495919440" sldId="293"/>
        </pc:sldMkLst>
        <pc:spChg chg="add mod">
          <ac:chgData name="Riccardo Berta" userId="c8694f89-bba4-4576-b0a8-456619ca5a8c" providerId="ADAL" clId="{80F6E880-6B18-A04C-AFC0-7C261801A904}" dt="2022-11-08T09:07:37.112" v="2067" actId="164"/>
          <ac:spMkLst>
            <pc:docMk/>
            <pc:sldMk cId="3495919440" sldId="293"/>
            <ac:spMk id="10" creationId="{022126D6-0754-D28A-4051-F82DCBC16F22}"/>
          </ac:spMkLst>
        </pc:spChg>
        <pc:spChg chg="add mod">
          <ac:chgData name="Riccardo Berta" userId="c8694f89-bba4-4576-b0a8-456619ca5a8c" providerId="ADAL" clId="{80F6E880-6B18-A04C-AFC0-7C261801A904}" dt="2022-11-08T09:07:27.481" v="2066" actId="164"/>
          <ac:spMkLst>
            <pc:docMk/>
            <pc:sldMk cId="3495919440" sldId="293"/>
            <ac:spMk id="11" creationId="{8608BA2B-CF43-A908-45EF-EBEFB966AA92}"/>
          </ac:spMkLst>
        </pc:spChg>
        <pc:spChg chg="mod">
          <ac:chgData name="Riccardo Berta" userId="c8694f89-bba4-4576-b0a8-456619ca5a8c" providerId="ADAL" clId="{80F6E880-6B18-A04C-AFC0-7C261801A904}" dt="2022-11-08T09:01:45.630" v="1853" actId="20577"/>
          <ac:spMkLst>
            <pc:docMk/>
            <pc:sldMk cId="3495919440" sldId="293"/>
            <ac:spMk id="83" creationId="{00000000-0000-0000-0000-000000000000}"/>
          </ac:spMkLst>
        </pc:spChg>
        <pc:spChg chg="mod">
          <ac:chgData name="Riccardo Berta" userId="c8694f89-bba4-4576-b0a8-456619ca5a8c" providerId="ADAL" clId="{80F6E880-6B18-A04C-AFC0-7C261801A904}" dt="2022-11-08T09:11:06.067" v="2169" actId="20577"/>
          <ac:spMkLst>
            <pc:docMk/>
            <pc:sldMk cId="3495919440" sldId="293"/>
            <ac:spMk id="84" creationId="{00000000-0000-0000-0000-000000000000}"/>
          </ac:spMkLst>
        </pc:spChg>
        <pc:grpChg chg="add mod">
          <ac:chgData name="Riccardo Berta" userId="c8694f89-bba4-4576-b0a8-456619ca5a8c" providerId="ADAL" clId="{80F6E880-6B18-A04C-AFC0-7C261801A904}" dt="2022-11-08T09:07:51.933" v="2086" actId="1036"/>
          <ac:grpSpMkLst>
            <pc:docMk/>
            <pc:sldMk cId="3495919440" sldId="293"/>
            <ac:grpSpMk id="12" creationId="{C86138BD-67EF-1645-112A-670C3560035F}"/>
          </ac:grpSpMkLst>
        </pc:grpChg>
        <pc:grpChg chg="add mod">
          <ac:chgData name="Riccardo Berta" userId="c8694f89-bba4-4576-b0a8-456619ca5a8c" providerId="ADAL" clId="{80F6E880-6B18-A04C-AFC0-7C261801A904}" dt="2022-11-08T09:07:51.933" v="2086" actId="1036"/>
          <ac:grpSpMkLst>
            <pc:docMk/>
            <pc:sldMk cId="3495919440" sldId="293"/>
            <ac:grpSpMk id="13" creationId="{92CF3242-15C1-26DD-A557-3644941B0152}"/>
          </ac:grpSpMkLst>
        </pc:grpChg>
        <pc:picChg chg="add mod">
          <ac:chgData name="Riccardo Berta" userId="c8694f89-bba4-4576-b0a8-456619ca5a8c" providerId="ADAL" clId="{80F6E880-6B18-A04C-AFC0-7C261801A904}" dt="2022-11-08T09:05:04.764" v="1951" actId="1076"/>
          <ac:picMkLst>
            <pc:docMk/>
            <pc:sldMk cId="3495919440" sldId="293"/>
            <ac:picMk id="3" creationId="{B6911059-0EBE-F1FE-2AC9-C5F90E680B9B}"/>
          </ac:picMkLst>
        </pc:picChg>
        <pc:picChg chg="add mod">
          <ac:chgData name="Riccardo Berta" userId="c8694f89-bba4-4576-b0a8-456619ca5a8c" providerId="ADAL" clId="{80F6E880-6B18-A04C-AFC0-7C261801A904}" dt="2022-11-08T09:08:58.738" v="2108" actId="1035"/>
          <ac:picMkLst>
            <pc:docMk/>
            <pc:sldMk cId="3495919440" sldId="293"/>
            <ac:picMk id="5" creationId="{FB5330A5-32DF-DB0D-954E-2A85ACF30D52}"/>
          </ac:picMkLst>
        </pc:picChg>
        <pc:picChg chg="add mod">
          <ac:chgData name="Riccardo Berta" userId="c8694f89-bba4-4576-b0a8-456619ca5a8c" providerId="ADAL" clId="{80F6E880-6B18-A04C-AFC0-7C261801A904}" dt="2022-11-08T09:07:37.112" v="2067" actId="164"/>
          <ac:picMkLst>
            <pc:docMk/>
            <pc:sldMk cId="3495919440" sldId="293"/>
            <ac:picMk id="7" creationId="{112104E9-F0E5-D3C4-CE44-88EA10DA61DC}"/>
          </ac:picMkLst>
        </pc:picChg>
        <pc:picChg chg="add mod">
          <ac:chgData name="Riccardo Berta" userId="c8694f89-bba4-4576-b0a8-456619ca5a8c" providerId="ADAL" clId="{80F6E880-6B18-A04C-AFC0-7C261801A904}" dt="2022-11-08T09:07:27.481" v="2066" actId="164"/>
          <ac:picMkLst>
            <pc:docMk/>
            <pc:sldMk cId="3495919440" sldId="293"/>
            <ac:picMk id="9" creationId="{865B1465-9FA5-FCE8-89F2-26406EFD4F3B}"/>
          </ac:picMkLst>
        </pc:picChg>
      </pc:sldChg>
      <pc:sldChg chg="new del">
        <pc:chgData name="Riccardo Berta" userId="c8694f89-bba4-4576-b0a8-456619ca5a8c" providerId="ADAL" clId="{80F6E880-6B18-A04C-AFC0-7C261801A904}" dt="2022-11-07T13:13:01.897" v="915" actId="2696"/>
        <pc:sldMkLst>
          <pc:docMk/>
          <pc:sldMk cId="3740881538" sldId="293"/>
        </pc:sldMkLst>
      </pc:sldChg>
      <pc:sldChg chg="new del">
        <pc:chgData name="Riccardo Berta" userId="c8694f89-bba4-4576-b0a8-456619ca5a8c" providerId="ADAL" clId="{80F6E880-6B18-A04C-AFC0-7C261801A904}" dt="2022-11-07T13:13:02.349" v="916" actId="2696"/>
        <pc:sldMkLst>
          <pc:docMk/>
          <pc:sldMk cId="3810454763" sldId="294"/>
        </pc:sldMkLst>
      </pc:sldChg>
    </pc:docChg>
  </pc:docChgLst>
  <pc:docChgLst>
    <pc:chgData name="Riccardo Berta" userId="c8694f89-bba4-4576-b0a8-456619ca5a8c" providerId="ADAL" clId="{2C975619-4B16-9A44-965A-D53A7C16F071}"/>
    <pc:docChg chg="undo custSel addSld delSld modSld">
      <pc:chgData name="Riccardo Berta" userId="c8694f89-bba4-4576-b0a8-456619ca5a8c" providerId="ADAL" clId="{2C975619-4B16-9A44-965A-D53A7C16F071}" dt="2023-02-15T10:51:28.729" v="4479" actId="1076"/>
      <pc:docMkLst>
        <pc:docMk/>
      </pc:docMkLst>
      <pc:sldChg chg="modSp mod">
        <pc:chgData name="Riccardo Berta" userId="c8694f89-bba4-4576-b0a8-456619ca5a8c" providerId="ADAL" clId="{2C975619-4B16-9A44-965A-D53A7C16F071}" dt="2023-02-14T13:00:30.725" v="2650" actId="20577"/>
        <pc:sldMkLst>
          <pc:docMk/>
          <pc:sldMk cId="0" sldId="256"/>
        </pc:sldMkLst>
        <pc:spChg chg="mod">
          <ac:chgData name="Riccardo Berta" userId="c8694f89-bba4-4576-b0a8-456619ca5a8c" providerId="ADAL" clId="{2C975619-4B16-9A44-965A-D53A7C16F071}" dt="2023-02-14T13:00:30.725" v="2650" actId="20577"/>
          <ac:spMkLst>
            <pc:docMk/>
            <pc:sldMk cId="0" sldId="256"/>
            <ac:spMk id="62" creationId="{00000000-0000-0000-0000-000000000000}"/>
          </ac:spMkLst>
        </pc:spChg>
      </pc:sldChg>
      <pc:sldChg chg="modSp mod">
        <pc:chgData name="Riccardo Berta" userId="c8694f89-bba4-4576-b0a8-456619ca5a8c" providerId="ADAL" clId="{2C975619-4B16-9A44-965A-D53A7C16F071}" dt="2023-02-15T10:49:15.983" v="4434" actId="20577"/>
        <pc:sldMkLst>
          <pc:docMk/>
          <pc:sldMk cId="0" sldId="264"/>
        </pc:sldMkLst>
        <pc:spChg chg="mod">
          <ac:chgData name="Riccardo Berta" userId="c8694f89-bba4-4576-b0a8-456619ca5a8c" providerId="ADAL" clId="{2C975619-4B16-9A44-965A-D53A7C16F071}" dt="2023-02-15T06:52:27.403" v="4098" actId="20577"/>
          <ac:spMkLst>
            <pc:docMk/>
            <pc:sldMk cId="0" sldId="264"/>
            <ac:spMk id="83" creationId="{00000000-0000-0000-0000-000000000000}"/>
          </ac:spMkLst>
        </pc:spChg>
        <pc:spChg chg="mod">
          <ac:chgData name="Riccardo Berta" userId="c8694f89-bba4-4576-b0a8-456619ca5a8c" providerId="ADAL" clId="{2C975619-4B16-9A44-965A-D53A7C16F071}" dt="2023-02-15T10:49:15.983" v="4434" actId="20577"/>
          <ac:spMkLst>
            <pc:docMk/>
            <pc:sldMk cId="0" sldId="264"/>
            <ac:spMk id="84" creationId="{00000000-0000-0000-0000-000000000000}"/>
          </ac:spMkLst>
        </pc:spChg>
      </pc:sldChg>
      <pc:sldChg chg="addSp delSp modSp mod">
        <pc:chgData name="Riccardo Berta" userId="c8694f89-bba4-4576-b0a8-456619ca5a8c" providerId="ADAL" clId="{2C975619-4B16-9A44-965A-D53A7C16F071}" dt="2023-02-14T08:23:32.038" v="2058" actId="14100"/>
        <pc:sldMkLst>
          <pc:docMk/>
          <pc:sldMk cId="2056707301" sldId="265"/>
        </pc:sldMkLst>
        <pc:spChg chg="mod">
          <ac:chgData name="Riccardo Berta" userId="c8694f89-bba4-4576-b0a8-456619ca5a8c" providerId="ADAL" clId="{2C975619-4B16-9A44-965A-D53A7C16F071}" dt="2023-02-08T14:52:55.248" v="368" actId="20577"/>
          <ac:spMkLst>
            <pc:docMk/>
            <pc:sldMk cId="2056707301" sldId="265"/>
            <ac:spMk id="83" creationId="{00000000-0000-0000-0000-000000000000}"/>
          </ac:spMkLst>
        </pc:spChg>
        <pc:spChg chg="mod">
          <ac:chgData name="Riccardo Berta" userId="c8694f89-bba4-4576-b0a8-456619ca5a8c" providerId="ADAL" clId="{2C975619-4B16-9A44-965A-D53A7C16F071}" dt="2023-02-14T08:23:32.038" v="2058" actId="14100"/>
          <ac:spMkLst>
            <pc:docMk/>
            <pc:sldMk cId="2056707301" sldId="265"/>
            <ac:spMk id="84" creationId="{00000000-0000-0000-0000-000000000000}"/>
          </ac:spMkLst>
        </pc:spChg>
        <pc:picChg chg="add del mod">
          <ac:chgData name="Riccardo Berta" userId="c8694f89-bba4-4576-b0a8-456619ca5a8c" providerId="ADAL" clId="{2C975619-4B16-9A44-965A-D53A7C16F071}" dt="2023-02-08T14:43:59.749" v="167" actId="478"/>
          <ac:picMkLst>
            <pc:docMk/>
            <pc:sldMk cId="2056707301" sldId="265"/>
            <ac:picMk id="3" creationId="{88C9524B-C49A-A70B-1267-21BE69130CE4}"/>
          </ac:picMkLst>
        </pc:picChg>
        <pc:picChg chg="add del mod">
          <ac:chgData name="Riccardo Berta" userId="c8694f89-bba4-4576-b0a8-456619ca5a8c" providerId="ADAL" clId="{2C975619-4B16-9A44-965A-D53A7C16F071}" dt="2023-02-08T14:47:53.098" v="294" actId="21"/>
          <ac:picMkLst>
            <pc:docMk/>
            <pc:sldMk cId="2056707301" sldId="265"/>
            <ac:picMk id="5" creationId="{666D797F-DB44-E5B7-03FC-D92744C8AD2A}"/>
          </ac:picMkLst>
        </pc:picChg>
      </pc:sldChg>
      <pc:sldChg chg="modSp mod">
        <pc:chgData name="Riccardo Berta" userId="c8694f89-bba4-4576-b0a8-456619ca5a8c" providerId="ADAL" clId="{2C975619-4B16-9A44-965A-D53A7C16F071}" dt="2023-02-14T17:47:14.034" v="3244" actId="313"/>
        <pc:sldMkLst>
          <pc:docMk/>
          <pc:sldMk cId="1073505695" sldId="280"/>
        </pc:sldMkLst>
        <pc:spChg chg="mod">
          <ac:chgData name="Riccardo Berta" userId="c8694f89-bba4-4576-b0a8-456619ca5a8c" providerId="ADAL" clId="{2C975619-4B16-9A44-965A-D53A7C16F071}" dt="2023-02-14T17:47:14.034" v="3244" actId="313"/>
          <ac:spMkLst>
            <pc:docMk/>
            <pc:sldMk cId="1073505695" sldId="280"/>
            <ac:spMk id="84" creationId="{00000000-0000-0000-0000-000000000000}"/>
          </ac:spMkLst>
        </pc:spChg>
      </pc:sldChg>
      <pc:sldChg chg="addSp modSp add mod">
        <pc:chgData name="Riccardo Berta" userId="c8694f89-bba4-4576-b0a8-456619ca5a8c" providerId="ADAL" clId="{2C975619-4B16-9A44-965A-D53A7C16F071}" dt="2023-02-08T14:53:06.105" v="370" actId="1076"/>
        <pc:sldMkLst>
          <pc:docMk/>
          <pc:sldMk cId="3289659403" sldId="281"/>
        </pc:sldMkLst>
        <pc:spChg chg="mod">
          <ac:chgData name="Riccardo Berta" userId="c8694f89-bba4-4576-b0a8-456619ca5a8c" providerId="ADAL" clId="{2C975619-4B16-9A44-965A-D53A7C16F071}" dt="2023-02-08T14:45:15.146" v="214" actId="20577"/>
          <ac:spMkLst>
            <pc:docMk/>
            <pc:sldMk cId="3289659403" sldId="281"/>
            <ac:spMk id="83" creationId="{00000000-0000-0000-0000-000000000000}"/>
          </ac:spMkLst>
        </pc:spChg>
        <pc:spChg chg="mod">
          <ac:chgData name="Riccardo Berta" userId="c8694f89-bba4-4576-b0a8-456619ca5a8c" providerId="ADAL" clId="{2C975619-4B16-9A44-965A-D53A7C16F071}" dt="2023-02-08T14:48:27.846" v="311" actId="403"/>
          <ac:spMkLst>
            <pc:docMk/>
            <pc:sldMk cId="3289659403" sldId="281"/>
            <ac:spMk id="84" creationId="{00000000-0000-0000-0000-000000000000}"/>
          </ac:spMkLst>
        </pc:spChg>
        <pc:picChg chg="add mod">
          <ac:chgData name="Riccardo Berta" userId="c8694f89-bba4-4576-b0a8-456619ca5a8c" providerId="ADAL" clId="{2C975619-4B16-9A44-965A-D53A7C16F071}" dt="2023-02-08T14:53:06.105" v="370" actId="1076"/>
          <ac:picMkLst>
            <pc:docMk/>
            <pc:sldMk cId="3289659403" sldId="281"/>
            <ac:picMk id="2" creationId="{3D55B636-3F8E-3075-D683-796D3C71F563}"/>
          </ac:picMkLst>
        </pc:picChg>
      </pc:sldChg>
      <pc:sldChg chg="modSp add mod">
        <pc:chgData name="Riccardo Berta" userId="c8694f89-bba4-4576-b0a8-456619ca5a8c" providerId="ADAL" clId="{2C975619-4B16-9A44-965A-D53A7C16F071}" dt="2023-02-14T12:21:42.390" v="2156" actId="20577"/>
        <pc:sldMkLst>
          <pc:docMk/>
          <pc:sldMk cId="3426127653" sldId="282"/>
        </pc:sldMkLst>
        <pc:spChg chg="mod">
          <ac:chgData name="Riccardo Berta" userId="c8694f89-bba4-4576-b0a8-456619ca5a8c" providerId="ADAL" clId="{2C975619-4B16-9A44-965A-D53A7C16F071}" dt="2023-02-08T14:53:19.004" v="393" actId="20577"/>
          <ac:spMkLst>
            <pc:docMk/>
            <pc:sldMk cId="3426127653" sldId="282"/>
            <ac:spMk id="83" creationId="{00000000-0000-0000-0000-000000000000}"/>
          </ac:spMkLst>
        </pc:spChg>
        <pc:spChg chg="mod">
          <ac:chgData name="Riccardo Berta" userId="c8694f89-bba4-4576-b0a8-456619ca5a8c" providerId="ADAL" clId="{2C975619-4B16-9A44-965A-D53A7C16F071}" dt="2023-02-14T12:21:42.390" v="2156" actId="20577"/>
          <ac:spMkLst>
            <pc:docMk/>
            <pc:sldMk cId="3426127653" sldId="282"/>
            <ac:spMk id="84" creationId="{00000000-0000-0000-0000-000000000000}"/>
          </ac:spMkLst>
        </pc:spChg>
      </pc:sldChg>
      <pc:sldChg chg="addSp modSp add mod">
        <pc:chgData name="Riccardo Berta" userId="c8694f89-bba4-4576-b0a8-456619ca5a8c" providerId="ADAL" clId="{2C975619-4B16-9A44-965A-D53A7C16F071}" dt="2023-02-10T15:45:58.930" v="903" actId="1076"/>
        <pc:sldMkLst>
          <pc:docMk/>
          <pc:sldMk cId="439423256" sldId="283"/>
        </pc:sldMkLst>
        <pc:spChg chg="mod">
          <ac:chgData name="Riccardo Berta" userId="c8694f89-bba4-4576-b0a8-456619ca5a8c" providerId="ADAL" clId="{2C975619-4B16-9A44-965A-D53A7C16F071}" dt="2023-02-10T15:29:32.230" v="512" actId="20577"/>
          <ac:spMkLst>
            <pc:docMk/>
            <pc:sldMk cId="439423256" sldId="283"/>
            <ac:spMk id="83" creationId="{00000000-0000-0000-0000-000000000000}"/>
          </ac:spMkLst>
        </pc:spChg>
        <pc:spChg chg="mod">
          <ac:chgData name="Riccardo Berta" userId="c8694f89-bba4-4576-b0a8-456619ca5a8c" providerId="ADAL" clId="{2C975619-4B16-9A44-965A-D53A7C16F071}" dt="2023-02-10T15:45:53.124" v="901" actId="20577"/>
          <ac:spMkLst>
            <pc:docMk/>
            <pc:sldMk cId="439423256" sldId="283"/>
            <ac:spMk id="84" creationId="{00000000-0000-0000-0000-000000000000}"/>
          </ac:spMkLst>
        </pc:spChg>
        <pc:picChg chg="add mod">
          <ac:chgData name="Riccardo Berta" userId="c8694f89-bba4-4576-b0a8-456619ca5a8c" providerId="ADAL" clId="{2C975619-4B16-9A44-965A-D53A7C16F071}" dt="2023-02-10T15:45:58.930" v="903" actId="1076"/>
          <ac:picMkLst>
            <pc:docMk/>
            <pc:sldMk cId="439423256" sldId="283"/>
            <ac:picMk id="3" creationId="{B5985A47-92C1-CFEC-9B83-DC6A599B3191}"/>
          </ac:picMkLst>
        </pc:picChg>
      </pc:sldChg>
      <pc:sldChg chg="addSp delSp modSp add mod">
        <pc:chgData name="Riccardo Berta" userId="c8694f89-bba4-4576-b0a8-456619ca5a8c" providerId="ADAL" clId="{2C975619-4B16-9A44-965A-D53A7C16F071}" dt="2023-02-14T12:21:50.447" v="2159" actId="20577"/>
        <pc:sldMkLst>
          <pc:docMk/>
          <pc:sldMk cId="665399491" sldId="284"/>
        </pc:sldMkLst>
        <pc:spChg chg="mod">
          <ac:chgData name="Riccardo Berta" userId="c8694f89-bba4-4576-b0a8-456619ca5a8c" providerId="ADAL" clId="{2C975619-4B16-9A44-965A-D53A7C16F071}" dt="2023-02-14T07:33:18.576" v="1217" actId="20577"/>
          <ac:spMkLst>
            <pc:docMk/>
            <pc:sldMk cId="665399491" sldId="284"/>
            <ac:spMk id="83" creationId="{00000000-0000-0000-0000-000000000000}"/>
          </ac:spMkLst>
        </pc:spChg>
        <pc:spChg chg="mod">
          <ac:chgData name="Riccardo Berta" userId="c8694f89-bba4-4576-b0a8-456619ca5a8c" providerId="ADAL" clId="{2C975619-4B16-9A44-965A-D53A7C16F071}" dt="2023-02-14T12:21:50.447" v="2159" actId="20577"/>
          <ac:spMkLst>
            <pc:docMk/>
            <pc:sldMk cId="665399491" sldId="284"/>
            <ac:spMk id="84" creationId="{00000000-0000-0000-0000-000000000000}"/>
          </ac:spMkLst>
        </pc:spChg>
        <pc:picChg chg="add del mod">
          <ac:chgData name="Riccardo Berta" userId="c8694f89-bba4-4576-b0a8-456619ca5a8c" providerId="ADAL" clId="{2C975619-4B16-9A44-965A-D53A7C16F071}" dt="2023-02-14T07:36:13.516" v="1247" actId="478"/>
          <ac:picMkLst>
            <pc:docMk/>
            <pc:sldMk cId="665399491" sldId="284"/>
            <ac:picMk id="3" creationId="{32B23872-CE72-3FE0-CBD2-F89B5AF85318}"/>
          </ac:picMkLst>
        </pc:picChg>
        <pc:picChg chg="add mod">
          <ac:chgData name="Riccardo Berta" userId="c8694f89-bba4-4576-b0a8-456619ca5a8c" providerId="ADAL" clId="{2C975619-4B16-9A44-965A-D53A7C16F071}" dt="2023-02-14T08:24:27.231" v="2066" actId="1076"/>
          <ac:picMkLst>
            <pc:docMk/>
            <pc:sldMk cId="665399491" sldId="284"/>
            <ac:picMk id="5" creationId="{956237E1-9153-87E2-6960-2BE88D097BDE}"/>
          </ac:picMkLst>
        </pc:picChg>
        <pc:picChg chg="add mod">
          <ac:chgData name="Riccardo Berta" userId="c8694f89-bba4-4576-b0a8-456619ca5a8c" providerId="ADAL" clId="{2C975619-4B16-9A44-965A-D53A7C16F071}" dt="2023-02-14T08:24:24.636" v="2065" actId="1076"/>
          <ac:picMkLst>
            <pc:docMk/>
            <pc:sldMk cId="665399491" sldId="284"/>
            <ac:picMk id="7" creationId="{6DA20BF8-0C53-7A8F-94B8-4B4AAB484E98}"/>
          </ac:picMkLst>
        </pc:picChg>
      </pc:sldChg>
      <pc:sldChg chg="addSp delSp modSp add mod">
        <pc:chgData name="Riccardo Berta" userId="c8694f89-bba4-4576-b0a8-456619ca5a8c" providerId="ADAL" clId="{2C975619-4B16-9A44-965A-D53A7C16F071}" dt="2023-02-14T08:24:46.749" v="2073" actId="1076"/>
        <pc:sldMkLst>
          <pc:docMk/>
          <pc:sldMk cId="1804678390" sldId="285"/>
        </pc:sldMkLst>
        <pc:spChg chg="mod">
          <ac:chgData name="Riccardo Berta" userId="c8694f89-bba4-4576-b0a8-456619ca5a8c" providerId="ADAL" clId="{2C975619-4B16-9A44-965A-D53A7C16F071}" dt="2023-02-14T07:39:44.685" v="1308" actId="20577"/>
          <ac:spMkLst>
            <pc:docMk/>
            <pc:sldMk cId="1804678390" sldId="285"/>
            <ac:spMk id="83" creationId="{00000000-0000-0000-0000-000000000000}"/>
          </ac:spMkLst>
        </pc:spChg>
        <pc:spChg chg="mod">
          <ac:chgData name="Riccardo Berta" userId="c8694f89-bba4-4576-b0a8-456619ca5a8c" providerId="ADAL" clId="{2C975619-4B16-9A44-965A-D53A7C16F071}" dt="2023-02-14T08:24:38.715" v="2070" actId="20577"/>
          <ac:spMkLst>
            <pc:docMk/>
            <pc:sldMk cId="1804678390" sldId="285"/>
            <ac:spMk id="84" creationId="{00000000-0000-0000-0000-000000000000}"/>
          </ac:spMkLst>
        </pc:spChg>
        <pc:picChg chg="add mod">
          <ac:chgData name="Riccardo Berta" userId="c8694f89-bba4-4576-b0a8-456619ca5a8c" providerId="ADAL" clId="{2C975619-4B16-9A44-965A-D53A7C16F071}" dt="2023-02-14T07:40:21.677" v="1326" actId="1076"/>
          <ac:picMkLst>
            <pc:docMk/>
            <pc:sldMk cId="1804678390" sldId="285"/>
            <ac:picMk id="3" creationId="{03F37C92-3395-1D87-53AF-1AA52C8F0C76}"/>
          </ac:picMkLst>
        </pc:picChg>
        <pc:picChg chg="add mod">
          <ac:chgData name="Riccardo Berta" userId="c8694f89-bba4-4576-b0a8-456619ca5a8c" providerId="ADAL" clId="{2C975619-4B16-9A44-965A-D53A7C16F071}" dt="2023-02-14T07:40:26.589" v="1334" actId="1035"/>
          <ac:picMkLst>
            <pc:docMk/>
            <pc:sldMk cId="1804678390" sldId="285"/>
            <ac:picMk id="5" creationId="{93029DDA-3421-D88D-14EF-B6D71A615FAA}"/>
          </ac:picMkLst>
        </pc:picChg>
        <pc:picChg chg="add mod">
          <ac:chgData name="Riccardo Berta" userId="c8694f89-bba4-4576-b0a8-456619ca5a8c" providerId="ADAL" clId="{2C975619-4B16-9A44-965A-D53A7C16F071}" dt="2023-02-14T08:24:44.748" v="2072" actId="1076"/>
          <ac:picMkLst>
            <pc:docMk/>
            <pc:sldMk cId="1804678390" sldId="285"/>
            <ac:picMk id="7" creationId="{4E2585E4-2BE6-BDB6-A36E-C678A8933A81}"/>
          </ac:picMkLst>
        </pc:picChg>
        <pc:picChg chg="add mod">
          <ac:chgData name="Riccardo Berta" userId="c8694f89-bba4-4576-b0a8-456619ca5a8c" providerId="ADAL" clId="{2C975619-4B16-9A44-965A-D53A7C16F071}" dt="2023-02-14T08:24:46.749" v="2073" actId="1076"/>
          <ac:picMkLst>
            <pc:docMk/>
            <pc:sldMk cId="1804678390" sldId="285"/>
            <ac:picMk id="9" creationId="{1414549E-4B43-8B32-5704-BA255B5EB4EB}"/>
          </ac:picMkLst>
        </pc:picChg>
        <pc:picChg chg="add del mod">
          <ac:chgData name="Riccardo Berta" userId="c8694f89-bba4-4576-b0a8-456619ca5a8c" providerId="ADAL" clId="{2C975619-4B16-9A44-965A-D53A7C16F071}" dt="2023-02-14T07:50:10.728" v="1487" actId="21"/>
          <ac:picMkLst>
            <pc:docMk/>
            <pc:sldMk cId="1804678390" sldId="285"/>
            <ac:picMk id="11" creationId="{74D0C3E1-2307-86FA-28C9-709FDED6C199}"/>
          </ac:picMkLst>
        </pc:picChg>
      </pc:sldChg>
      <pc:sldChg chg="addSp modSp add mod">
        <pc:chgData name="Riccardo Berta" userId="c8694f89-bba4-4576-b0a8-456619ca5a8c" providerId="ADAL" clId="{2C975619-4B16-9A44-965A-D53A7C16F071}" dt="2023-02-14T08:24:56.648" v="2076" actId="1076"/>
        <pc:sldMkLst>
          <pc:docMk/>
          <pc:sldMk cId="1261270493" sldId="286"/>
        </pc:sldMkLst>
        <pc:spChg chg="mod">
          <ac:chgData name="Riccardo Berta" userId="c8694f89-bba4-4576-b0a8-456619ca5a8c" providerId="ADAL" clId="{2C975619-4B16-9A44-965A-D53A7C16F071}" dt="2023-02-14T07:43:53.651" v="1358" actId="20577"/>
          <ac:spMkLst>
            <pc:docMk/>
            <pc:sldMk cId="1261270493" sldId="286"/>
            <ac:spMk id="83" creationId="{00000000-0000-0000-0000-000000000000}"/>
          </ac:spMkLst>
        </pc:spChg>
        <pc:spChg chg="mod">
          <ac:chgData name="Riccardo Berta" userId="c8694f89-bba4-4576-b0a8-456619ca5a8c" providerId="ADAL" clId="{2C975619-4B16-9A44-965A-D53A7C16F071}" dt="2023-02-14T08:24:54.634" v="2075" actId="20577"/>
          <ac:spMkLst>
            <pc:docMk/>
            <pc:sldMk cId="1261270493" sldId="286"/>
            <ac:spMk id="84" creationId="{00000000-0000-0000-0000-000000000000}"/>
          </ac:spMkLst>
        </pc:spChg>
        <pc:picChg chg="add mod">
          <ac:chgData name="Riccardo Berta" userId="c8694f89-bba4-4576-b0a8-456619ca5a8c" providerId="ADAL" clId="{2C975619-4B16-9A44-965A-D53A7C16F071}" dt="2023-02-14T08:24:56.648" v="2076" actId="1076"/>
          <ac:picMkLst>
            <pc:docMk/>
            <pc:sldMk cId="1261270493" sldId="286"/>
            <ac:picMk id="3" creationId="{62F027BC-0B2D-F627-5A2C-F64A0C10411B}"/>
          </ac:picMkLst>
        </pc:picChg>
        <pc:picChg chg="add mod">
          <ac:chgData name="Riccardo Berta" userId="c8694f89-bba4-4576-b0a8-456619ca5a8c" providerId="ADAL" clId="{2C975619-4B16-9A44-965A-D53A7C16F071}" dt="2023-02-14T07:50:21.180" v="1489" actId="1076"/>
          <ac:picMkLst>
            <pc:docMk/>
            <pc:sldMk cId="1261270493" sldId="286"/>
            <ac:picMk id="4" creationId="{6050EF79-7F47-C7A6-7EA7-A013F1854008}"/>
          </ac:picMkLst>
        </pc:picChg>
      </pc:sldChg>
      <pc:sldChg chg="addSp modSp add mod">
        <pc:chgData name="Riccardo Berta" userId="c8694f89-bba4-4576-b0a8-456619ca5a8c" providerId="ADAL" clId="{2C975619-4B16-9A44-965A-D53A7C16F071}" dt="2023-02-14T07:56:59.304" v="1693" actId="1076"/>
        <pc:sldMkLst>
          <pc:docMk/>
          <pc:sldMk cId="4078033468" sldId="287"/>
        </pc:sldMkLst>
        <pc:spChg chg="mod">
          <ac:chgData name="Riccardo Berta" userId="c8694f89-bba4-4576-b0a8-456619ca5a8c" providerId="ADAL" clId="{2C975619-4B16-9A44-965A-D53A7C16F071}" dt="2023-02-14T07:51:11.945" v="1543" actId="20577"/>
          <ac:spMkLst>
            <pc:docMk/>
            <pc:sldMk cId="4078033468" sldId="287"/>
            <ac:spMk id="83" creationId="{00000000-0000-0000-0000-000000000000}"/>
          </ac:spMkLst>
        </pc:spChg>
        <pc:spChg chg="mod">
          <ac:chgData name="Riccardo Berta" userId="c8694f89-bba4-4576-b0a8-456619ca5a8c" providerId="ADAL" clId="{2C975619-4B16-9A44-965A-D53A7C16F071}" dt="2023-02-14T07:55:02.053" v="1689" actId="113"/>
          <ac:spMkLst>
            <pc:docMk/>
            <pc:sldMk cId="4078033468" sldId="287"/>
            <ac:spMk id="84" creationId="{00000000-0000-0000-0000-000000000000}"/>
          </ac:spMkLst>
        </pc:spChg>
        <pc:picChg chg="add mod">
          <ac:chgData name="Riccardo Berta" userId="c8694f89-bba4-4576-b0a8-456619ca5a8c" providerId="ADAL" clId="{2C975619-4B16-9A44-965A-D53A7C16F071}" dt="2023-02-14T07:56:59.304" v="1693" actId="1076"/>
          <ac:picMkLst>
            <pc:docMk/>
            <pc:sldMk cId="4078033468" sldId="287"/>
            <ac:picMk id="3" creationId="{81899D5D-B2FC-9DB5-7D48-3DFD70FF25DF}"/>
          </ac:picMkLst>
        </pc:picChg>
      </pc:sldChg>
      <pc:sldChg chg="addSp delSp modSp add mod">
        <pc:chgData name="Riccardo Berta" userId="c8694f89-bba4-4576-b0a8-456619ca5a8c" providerId="ADAL" clId="{2C975619-4B16-9A44-965A-D53A7C16F071}" dt="2023-02-14T08:22:08.360" v="2038" actId="20577"/>
        <pc:sldMkLst>
          <pc:docMk/>
          <pc:sldMk cId="614112759" sldId="288"/>
        </pc:sldMkLst>
        <pc:spChg chg="mod">
          <ac:chgData name="Riccardo Berta" userId="c8694f89-bba4-4576-b0a8-456619ca5a8c" providerId="ADAL" clId="{2C975619-4B16-9A44-965A-D53A7C16F071}" dt="2023-02-14T08:22:08.360" v="2038" actId="20577"/>
          <ac:spMkLst>
            <pc:docMk/>
            <pc:sldMk cId="614112759" sldId="288"/>
            <ac:spMk id="83" creationId="{00000000-0000-0000-0000-000000000000}"/>
          </ac:spMkLst>
        </pc:spChg>
        <pc:spChg chg="mod">
          <ac:chgData name="Riccardo Berta" userId="c8694f89-bba4-4576-b0a8-456619ca5a8c" providerId="ADAL" clId="{2C975619-4B16-9A44-965A-D53A7C16F071}" dt="2023-02-14T08:20:15.410" v="2033" actId="404"/>
          <ac:spMkLst>
            <pc:docMk/>
            <pc:sldMk cId="614112759" sldId="288"/>
            <ac:spMk id="84" creationId="{00000000-0000-0000-0000-000000000000}"/>
          </ac:spMkLst>
        </pc:spChg>
        <pc:picChg chg="add mod">
          <ac:chgData name="Riccardo Berta" userId="c8694f89-bba4-4576-b0a8-456619ca5a8c" providerId="ADAL" clId="{2C975619-4B16-9A44-965A-D53A7C16F071}" dt="2023-02-14T08:20:08.133" v="2028" actId="14100"/>
          <ac:picMkLst>
            <pc:docMk/>
            <pc:sldMk cId="614112759" sldId="288"/>
            <ac:picMk id="3" creationId="{116ADC44-083D-7EA3-A8D2-D18335F30FA3}"/>
          </ac:picMkLst>
        </pc:picChg>
        <pc:picChg chg="add mod">
          <ac:chgData name="Riccardo Berta" userId="c8694f89-bba4-4576-b0a8-456619ca5a8c" providerId="ADAL" clId="{2C975619-4B16-9A44-965A-D53A7C16F071}" dt="2023-02-14T08:20:12.314" v="2029" actId="14100"/>
          <ac:picMkLst>
            <pc:docMk/>
            <pc:sldMk cId="614112759" sldId="288"/>
            <ac:picMk id="5" creationId="{DAC59B1E-8A5C-6FD3-3134-14B81FB769D5}"/>
          </ac:picMkLst>
        </pc:picChg>
        <pc:picChg chg="add del mod">
          <ac:chgData name="Riccardo Berta" userId="c8694f89-bba4-4576-b0a8-456619ca5a8c" providerId="ADAL" clId="{2C975619-4B16-9A44-965A-D53A7C16F071}" dt="2023-02-14T08:14:21.973" v="1924" actId="21"/>
          <ac:picMkLst>
            <pc:docMk/>
            <pc:sldMk cId="614112759" sldId="288"/>
            <ac:picMk id="7" creationId="{6C6017F3-E8F8-A61B-39B9-F0CF0E3C0A43}"/>
          </ac:picMkLst>
        </pc:picChg>
      </pc:sldChg>
      <pc:sldChg chg="addSp modSp add del mod">
        <pc:chgData name="Riccardo Berta" userId="c8694f89-bba4-4576-b0a8-456619ca5a8c" providerId="ADAL" clId="{2C975619-4B16-9A44-965A-D53A7C16F071}" dt="2023-02-14T08:20:19.783" v="2034" actId="2696"/>
        <pc:sldMkLst>
          <pc:docMk/>
          <pc:sldMk cId="696630851" sldId="289"/>
        </pc:sldMkLst>
        <pc:spChg chg="mod">
          <ac:chgData name="Riccardo Berta" userId="c8694f89-bba4-4576-b0a8-456619ca5a8c" providerId="ADAL" clId="{2C975619-4B16-9A44-965A-D53A7C16F071}" dt="2023-02-14T08:13:48.943" v="1916" actId="20577"/>
          <ac:spMkLst>
            <pc:docMk/>
            <pc:sldMk cId="696630851" sldId="289"/>
            <ac:spMk id="83" creationId="{00000000-0000-0000-0000-000000000000}"/>
          </ac:spMkLst>
        </pc:spChg>
        <pc:spChg chg="mod">
          <ac:chgData name="Riccardo Berta" userId="c8694f89-bba4-4576-b0a8-456619ca5a8c" providerId="ADAL" clId="{2C975619-4B16-9A44-965A-D53A7C16F071}" dt="2023-02-14T08:17:34.412" v="2004" actId="20577"/>
          <ac:spMkLst>
            <pc:docMk/>
            <pc:sldMk cId="696630851" sldId="289"/>
            <ac:spMk id="84" creationId="{00000000-0000-0000-0000-000000000000}"/>
          </ac:spMkLst>
        </pc:spChg>
        <pc:picChg chg="add mod">
          <ac:chgData name="Riccardo Berta" userId="c8694f89-bba4-4576-b0a8-456619ca5a8c" providerId="ADAL" clId="{2C975619-4B16-9A44-965A-D53A7C16F071}" dt="2023-02-14T08:17:41.145" v="2007" actId="1076"/>
          <ac:picMkLst>
            <pc:docMk/>
            <pc:sldMk cId="696630851" sldId="289"/>
            <ac:picMk id="2" creationId="{50B5FAD6-727A-F85A-BC71-E85B6F4FCFDC}"/>
          </ac:picMkLst>
        </pc:picChg>
      </pc:sldChg>
      <pc:sldChg chg="addSp modSp add mod">
        <pc:chgData name="Riccardo Berta" userId="c8694f89-bba4-4576-b0a8-456619ca5a8c" providerId="ADAL" clId="{2C975619-4B16-9A44-965A-D53A7C16F071}" dt="2023-02-14T12:24:54.219" v="2232" actId="113"/>
        <pc:sldMkLst>
          <pc:docMk/>
          <pc:sldMk cId="577699979" sldId="290"/>
        </pc:sldMkLst>
        <pc:spChg chg="mod">
          <ac:chgData name="Riccardo Berta" userId="c8694f89-bba4-4576-b0a8-456619ca5a8c" providerId="ADAL" clId="{2C975619-4B16-9A44-965A-D53A7C16F071}" dt="2023-02-14T08:22:15.500" v="2041" actId="20577"/>
          <ac:spMkLst>
            <pc:docMk/>
            <pc:sldMk cId="577699979" sldId="290"/>
            <ac:spMk id="83" creationId="{00000000-0000-0000-0000-000000000000}"/>
          </ac:spMkLst>
        </pc:spChg>
        <pc:spChg chg="mod">
          <ac:chgData name="Riccardo Berta" userId="c8694f89-bba4-4576-b0a8-456619ca5a8c" providerId="ADAL" clId="{2C975619-4B16-9A44-965A-D53A7C16F071}" dt="2023-02-14T12:24:54.219" v="2232" actId="113"/>
          <ac:spMkLst>
            <pc:docMk/>
            <pc:sldMk cId="577699979" sldId="290"/>
            <ac:spMk id="84" creationId="{00000000-0000-0000-0000-000000000000}"/>
          </ac:spMkLst>
        </pc:spChg>
        <pc:picChg chg="add mod">
          <ac:chgData name="Riccardo Berta" userId="c8694f89-bba4-4576-b0a8-456619ca5a8c" providerId="ADAL" clId="{2C975619-4B16-9A44-965A-D53A7C16F071}" dt="2023-02-14T12:23:36.307" v="2221" actId="1076"/>
          <ac:picMkLst>
            <pc:docMk/>
            <pc:sldMk cId="577699979" sldId="290"/>
            <ac:picMk id="2" creationId="{942E054B-D26F-997E-5651-5E70CA814DA2}"/>
          </ac:picMkLst>
        </pc:picChg>
      </pc:sldChg>
      <pc:sldChg chg="addSp delSp modSp add mod">
        <pc:chgData name="Riccardo Berta" userId="c8694f89-bba4-4576-b0a8-456619ca5a8c" providerId="ADAL" clId="{2C975619-4B16-9A44-965A-D53A7C16F071}" dt="2023-02-14T12:41:45.451" v="2614" actId="14100"/>
        <pc:sldMkLst>
          <pc:docMk/>
          <pc:sldMk cId="529760218" sldId="291"/>
        </pc:sldMkLst>
        <pc:spChg chg="mod">
          <ac:chgData name="Riccardo Berta" userId="c8694f89-bba4-4576-b0a8-456619ca5a8c" providerId="ADAL" clId="{2C975619-4B16-9A44-965A-D53A7C16F071}" dt="2023-02-14T08:22:27.876" v="2050" actId="20577"/>
          <ac:spMkLst>
            <pc:docMk/>
            <pc:sldMk cId="529760218" sldId="291"/>
            <ac:spMk id="83" creationId="{00000000-0000-0000-0000-000000000000}"/>
          </ac:spMkLst>
        </pc:spChg>
        <pc:spChg chg="mod">
          <ac:chgData name="Riccardo Berta" userId="c8694f89-bba4-4576-b0a8-456619ca5a8c" providerId="ADAL" clId="{2C975619-4B16-9A44-965A-D53A7C16F071}" dt="2023-02-14T12:41:45.451" v="2614" actId="14100"/>
          <ac:spMkLst>
            <pc:docMk/>
            <pc:sldMk cId="529760218" sldId="291"/>
            <ac:spMk id="84" creationId="{00000000-0000-0000-0000-000000000000}"/>
          </ac:spMkLst>
        </pc:spChg>
        <pc:picChg chg="add del mod">
          <ac:chgData name="Riccardo Berta" userId="c8694f89-bba4-4576-b0a8-456619ca5a8c" providerId="ADAL" clId="{2C975619-4B16-9A44-965A-D53A7C16F071}" dt="2023-02-14T12:37:16.334" v="2516" actId="478"/>
          <ac:picMkLst>
            <pc:docMk/>
            <pc:sldMk cId="529760218" sldId="291"/>
            <ac:picMk id="3" creationId="{31438D58-CC5C-F948-4883-10AB2924C208}"/>
          </ac:picMkLst>
        </pc:picChg>
        <pc:picChg chg="add mod">
          <ac:chgData name="Riccardo Berta" userId="c8694f89-bba4-4576-b0a8-456619ca5a8c" providerId="ADAL" clId="{2C975619-4B16-9A44-965A-D53A7C16F071}" dt="2023-02-14T12:40:25.210" v="2581" actId="1076"/>
          <ac:picMkLst>
            <pc:docMk/>
            <pc:sldMk cId="529760218" sldId="291"/>
            <ac:picMk id="5" creationId="{78F4F020-EEAD-B353-CED5-CBC8158CB7B3}"/>
          </ac:picMkLst>
        </pc:picChg>
        <pc:picChg chg="add mod">
          <ac:chgData name="Riccardo Berta" userId="c8694f89-bba4-4576-b0a8-456619ca5a8c" providerId="ADAL" clId="{2C975619-4B16-9A44-965A-D53A7C16F071}" dt="2023-02-14T12:40:29.090" v="2582" actId="1076"/>
          <ac:picMkLst>
            <pc:docMk/>
            <pc:sldMk cId="529760218" sldId="291"/>
            <ac:picMk id="7" creationId="{F7FE5517-CD3A-C8B7-11B6-DDC6591794B1}"/>
          </ac:picMkLst>
        </pc:picChg>
        <pc:picChg chg="add mod">
          <ac:chgData name="Riccardo Berta" userId="c8694f89-bba4-4576-b0a8-456619ca5a8c" providerId="ADAL" clId="{2C975619-4B16-9A44-965A-D53A7C16F071}" dt="2023-02-14T12:40:22.419" v="2579" actId="1076"/>
          <ac:picMkLst>
            <pc:docMk/>
            <pc:sldMk cId="529760218" sldId="291"/>
            <ac:picMk id="9" creationId="{38B417DD-CBDF-F02B-3317-588A75DADB85}"/>
          </ac:picMkLst>
        </pc:picChg>
        <pc:picChg chg="add mod">
          <ac:chgData name="Riccardo Berta" userId="c8694f89-bba4-4576-b0a8-456619ca5a8c" providerId="ADAL" clId="{2C975619-4B16-9A44-965A-D53A7C16F071}" dt="2023-02-14T12:40:23.937" v="2580" actId="1076"/>
          <ac:picMkLst>
            <pc:docMk/>
            <pc:sldMk cId="529760218" sldId="291"/>
            <ac:picMk id="11" creationId="{68EF4857-7AF6-0B17-9269-2CECEC775967}"/>
          </ac:picMkLst>
        </pc:picChg>
      </pc:sldChg>
      <pc:sldChg chg="addSp modSp add mod">
        <pc:chgData name="Riccardo Berta" userId="c8694f89-bba4-4576-b0a8-456619ca5a8c" providerId="ADAL" clId="{2C975619-4B16-9A44-965A-D53A7C16F071}" dt="2023-02-14T17:56:18.366" v="3409" actId="20577"/>
        <pc:sldMkLst>
          <pc:docMk/>
          <pc:sldMk cId="1359538518" sldId="292"/>
        </pc:sldMkLst>
        <pc:spChg chg="mod">
          <ac:chgData name="Riccardo Berta" userId="c8694f89-bba4-4576-b0a8-456619ca5a8c" providerId="ADAL" clId="{2C975619-4B16-9A44-965A-D53A7C16F071}" dt="2023-02-14T17:56:18.366" v="3409" actId="20577"/>
          <ac:spMkLst>
            <pc:docMk/>
            <pc:sldMk cId="1359538518" sldId="292"/>
            <ac:spMk id="83" creationId="{00000000-0000-0000-0000-000000000000}"/>
          </ac:spMkLst>
        </pc:spChg>
        <pc:spChg chg="mod">
          <ac:chgData name="Riccardo Berta" userId="c8694f89-bba4-4576-b0a8-456619ca5a8c" providerId="ADAL" clId="{2C975619-4B16-9A44-965A-D53A7C16F071}" dt="2023-02-14T17:28:34.384" v="2970" actId="13926"/>
          <ac:spMkLst>
            <pc:docMk/>
            <pc:sldMk cId="1359538518" sldId="292"/>
            <ac:spMk id="84" creationId="{00000000-0000-0000-0000-000000000000}"/>
          </ac:spMkLst>
        </pc:spChg>
        <pc:picChg chg="add mod">
          <ac:chgData name="Riccardo Berta" userId="c8694f89-bba4-4576-b0a8-456619ca5a8c" providerId="ADAL" clId="{2C975619-4B16-9A44-965A-D53A7C16F071}" dt="2023-02-14T17:28:48.393" v="2972" actId="14100"/>
          <ac:picMkLst>
            <pc:docMk/>
            <pc:sldMk cId="1359538518" sldId="292"/>
            <ac:picMk id="3" creationId="{887C7C87-BAD4-C1FD-7FE1-CFE09BB6B97D}"/>
          </ac:picMkLst>
        </pc:picChg>
        <pc:picChg chg="add mod">
          <ac:chgData name="Riccardo Berta" userId="c8694f89-bba4-4576-b0a8-456619ca5a8c" providerId="ADAL" clId="{2C975619-4B16-9A44-965A-D53A7C16F071}" dt="2023-02-14T17:28:53.676" v="2977" actId="1035"/>
          <ac:picMkLst>
            <pc:docMk/>
            <pc:sldMk cId="1359538518" sldId="292"/>
            <ac:picMk id="5" creationId="{BB673B95-9DC3-8FC7-EB28-7212B0FDFDB7}"/>
          </ac:picMkLst>
        </pc:picChg>
      </pc:sldChg>
      <pc:sldChg chg="addSp modSp add mod">
        <pc:chgData name="Riccardo Berta" userId="c8694f89-bba4-4576-b0a8-456619ca5a8c" providerId="ADAL" clId="{2C975619-4B16-9A44-965A-D53A7C16F071}" dt="2023-02-15T10:51:28.729" v="4479" actId="1076"/>
        <pc:sldMkLst>
          <pc:docMk/>
          <pc:sldMk cId="2250953176" sldId="293"/>
        </pc:sldMkLst>
        <pc:spChg chg="mod">
          <ac:chgData name="Riccardo Berta" userId="c8694f89-bba4-4576-b0a8-456619ca5a8c" providerId="ADAL" clId="{2C975619-4B16-9A44-965A-D53A7C16F071}" dt="2023-02-15T10:49:21.623" v="4444" actId="20577"/>
          <ac:spMkLst>
            <pc:docMk/>
            <pc:sldMk cId="2250953176" sldId="293"/>
            <ac:spMk id="83" creationId="{00000000-0000-0000-0000-000000000000}"/>
          </ac:spMkLst>
        </pc:spChg>
        <pc:spChg chg="mod">
          <ac:chgData name="Riccardo Berta" userId="c8694f89-bba4-4576-b0a8-456619ca5a8c" providerId="ADAL" clId="{2C975619-4B16-9A44-965A-D53A7C16F071}" dt="2023-02-15T10:50:36.088" v="4475" actId="20577"/>
          <ac:spMkLst>
            <pc:docMk/>
            <pc:sldMk cId="2250953176" sldId="293"/>
            <ac:spMk id="84" creationId="{00000000-0000-0000-0000-000000000000}"/>
          </ac:spMkLst>
        </pc:spChg>
        <pc:picChg chg="add mod">
          <ac:chgData name="Riccardo Berta" userId="c8694f89-bba4-4576-b0a8-456619ca5a8c" providerId="ADAL" clId="{2C975619-4B16-9A44-965A-D53A7C16F071}" dt="2023-02-15T10:51:28.729" v="4479" actId="1076"/>
          <ac:picMkLst>
            <pc:docMk/>
            <pc:sldMk cId="2250953176" sldId="293"/>
            <ac:picMk id="3" creationId="{162FD532-E5BB-654F-95B8-EE2ABB0A9BD0}"/>
          </ac:picMkLst>
        </pc:picChg>
      </pc:sldChg>
      <pc:sldChg chg="new del">
        <pc:chgData name="Riccardo Berta" userId="c8694f89-bba4-4576-b0a8-456619ca5a8c" providerId="ADAL" clId="{2C975619-4B16-9A44-965A-D53A7C16F071}" dt="2023-02-14T13:00:09.905" v="2623" actId="2696"/>
        <pc:sldMkLst>
          <pc:docMk/>
          <pc:sldMk cId="2644311736" sldId="293"/>
        </pc:sldMkLst>
      </pc:sldChg>
      <pc:sldChg chg="addSp delSp modSp add mod">
        <pc:chgData name="Riccardo Berta" userId="c8694f89-bba4-4576-b0a8-456619ca5a8c" providerId="ADAL" clId="{2C975619-4B16-9A44-965A-D53A7C16F071}" dt="2023-02-14T18:01:11.833" v="3549" actId="20577"/>
        <pc:sldMkLst>
          <pc:docMk/>
          <pc:sldMk cId="501240718" sldId="294"/>
        </pc:sldMkLst>
        <pc:spChg chg="add mod">
          <ac:chgData name="Riccardo Berta" userId="c8694f89-bba4-4576-b0a8-456619ca5a8c" providerId="ADAL" clId="{2C975619-4B16-9A44-965A-D53A7C16F071}" dt="2023-02-14T17:40:57.926" v="3227" actId="164"/>
          <ac:spMkLst>
            <pc:docMk/>
            <pc:sldMk cId="501240718" sldId="294"/>
            <ac:spMk id="8" creationId="{C48A01FA-C684-A4F0-66D4-6C113A579F95}"/>
          </ac:spMkLst>
        </pc:spChg>
        <pc:spChg chg="add mod">
          <ac:chgData name="Riccardo Berta" userId="c8694f89-bba4-4576-b0a8-456619ca5a8c" providerId="ADAL" clId="{2C975619-4B16-9A44-965A-D53A7C16F071}" dt="2023-02-14T17:40:53.792" v="3226" actId="164"/>
          <ac:spMkLst>
            <pc:docMk/>
            <pc:sldMk cId="501240718" sldId="294"/>
            <ac:spMk id="9" creationId="{40E8FF97-D599-A332-6063-C42FF1374493}"/>
          </ac:spMkLst>
        </pc:spChg>
        <pc:spChg chg="mod">
          <ac:chgData name="Riccardo Berta" userId="c8694f89-bba4-4576-b0a8-456619ca5a8c" providerId="ADAL" clId="{2C975619-4B16-9A44-965A-D53A7C16F071}" dt="2023-02-14T17:56:45.036" v="3440" actId="20577"/>
          <ac:spMkLst>
            <pc:docMk/>
            <pc:sldMk cId="501240718" sldId="294"/>
            <ac:spMk id="83" creationId="{00000000-0000-0000-0000-000000000000}"/>
          </ac:spMkLst>
        </pc:spChg>
        <pc:spChg chg="mod">
          <ac:chgData name="Riccardo Berta" userId="c8694f89-bba4-4576-b0a8-456619ca5a8c" providerId="ADAL" clId="{2C975619-4B16-9A44-965A-D53A7C16F071}" dt="2023-02-14T18:01:11.833" v="3549" actId="20577"/>
          <ac:spMkLst>
            <pc:docMk/>
            <pc:sldMk cId="501240718" sldId="294"/>
            <ac:spMk id="84" creationId="{00000000-0000-0000-0000-000000000000}"/>
          </ac:spMkLst>
        </pc:spChg>
        <pc:grpChg chg="add mod">
          <ac:chgData name="Riccardo Berta" userId="c8694f89-bba4-4576-b0a8-456619ca5a8c" providerId="ADAL" clId="{2C975619-4B16-9A44-965A-D53A7C16F071}" dt="2023-02-14T18:00:44.451" v="3515" actId="164"/>
          <ac:grpSpMkLst>
            <pc:docMk/>
            <pc:sldMk cId="501240718" sldId="294"/>
            <ac:grpSpMk id="10" creationId="{4C62F77F-85EB-24EC-531F-8E21C884D4AE}"/>
          </ac:grpSpMkLst>
        </pc:grpChg>
        <pc:grpChg chg="add mod">
          <ac:chgData name="Riccardo Berta" userId="c8694f89-bba4-4576-b0a8-456619ca5a8c" providerId="ADAL" clId="{2C975619-4B16-9A44-965A-D53A7C16F071}" dt="2023-02-14T18:00:39.634" v="3514" actId="164"/>
          <ac:grpSpMkLst>
            <pc:docMk/>
            <pc:sldMk cId="501240718" sldId="294"/>
            <ac:grpSpMk id="11" creationId="{83E7B23F-E794-9A20-7FB3-B24377B342A2}"/>
          </ac:grpSpMkLst>
        </pc:grpChg>
        <pc:grpChg chg="add mod">
          <ac:chgData name="Riccardo Berta" userId="c8694f89-bba4-4576-b0a8-456619ca5a8c" providerId="ADAL" clId="{2C975619-4B16-9A44-965A-D53A7C16F071}" dt="2023-02-14T18:00:59.119" v="3544" actId="1038"/>
          <ac:grpSpMkLst>
            <pc:docMk/>
            <pc:sldMk cId="501240718" sldId="294"/>
            <ac:grpSpMk id="18" creationId="{DFCA346C-6B44-D250-C205-1B8D3D0EFCD8}"/>
          </ac:grpSpMkLst>
        </pc:grpChg>
        <pc:grpChg chg="add mod">
          <ac:chgData name="Riccardo Berta" userId="c8694f89-bba4-4576-b0a8-456619ca5a8c" providerId="ADAL" clId="{2C975619-4B16-9A44-965A-D53A7C16F071}" dt="2023-02-14T18:01:06.038" v="3546" actId="1076"/>
          <ac:grpSpMkLst>
            <pc:docMk/>
            <pc:sldMk cId="501240718" sldId="294"/>
            <ac:grpSpMk id="19" creationId="{77B21505-7B71-53F0-3894-996EAC56BDEE}"/>
          </ac:grpSpMkLst>
        </pc:grpChg>
        <pc:picChg chg="del">
          <ac:chgData name="Riccardo Berta" userId="c8694f89-bba4-4576-b0a8-456619ca5a8c" providerId="ADAL" clId="{2C975619-4B16-9A44-965A-D53A7C16F071}" dt="2023-02-14T17:32:48.991" v="2986" actId="478"/>
          <ac:picMkLst>
            <pc:docMk/>
            <pc:sldMk cId="501240718" sldId="294"/>
            <ac:picMk id="3" creationId="{887C7C87-BAD4-C1FD-7FE1-CFE09BB6B97D}"/>
          </ac:picMkLst>
        </pc:picChg>
        <pc:picChg chg="add mod">
          <ac:chgData name="Riccardo Berta" userId="c8694f89-bba4-4576-b0a8-456619ca5a8c" providerId="ADAL" clId="{2C975619-4B16-9A44-965A-D53A7C16F071}" dt="2023-02-14T17:40:57.926" v="3227" actId="164"/>
          <ac:picMkLst>
            <pc:docMk/>
            <pc:sldMk cId="501240718" sldId="294"/>
            <ac:picMk id="4" creationId="{DECE7D20-A798-3072-4638-B01A04DA326D}"/>
          </ac:picMkLst>
        </pc:picChg>
        <pc:picChg chg="del">
          <ac:chgData name="Riccardo Berta" userId="c8694f89-bba4-4576-b0a8-456619ca5a8c" providerId="ADAL" clId="{2C975619-4B16-9A44-965A-D53A7C16F071}" dt="2023-02-14T17:32:50.755" v="2987" actId="478"/>
          <ac:picMkLst>
            <pc:docMk/>
            <pc:sldMk cId="501240718" sldId="294"/>
            <ac:picMk id="5" creationId="{BB673B95-9DC3-8FC7-EB28-7212B0FDFDB7}"/>
          </ac:picMkLst>
        </pc:picChg>
        <pc:picChg chg="add mod">
          <ac:chgData name="Riccardo Berta" userId="c8694f89-bba4-4576-b0a8-456619ca5a8c" providerId="ADAL" clId="{2C975619-4B16-9A44-965A-D53A7C16F071}" dt="2023-02-14T17:40:53.792" v="3226" actId="164"/>
          <ac:picMkLst>
            <pc:docMk/>
            <pc:sldMk cId="501240718" sldId="294"/>
            <ac:picMk id="7" creationId="{0408F471-5F00-8B4B-EBA7-CC0EFA812793}"/>
          </ac:picMkLst>
        </pc:picChg>
        <pc:picChg chg="add del mod">
          <ac:chgData name="Riccardo Berta" userId="c8694f89-bba4-4576-b0a8-456619ca5a8c" providerId="ADAL" clId="{2C975619-4B16-9A44-965A-D53A7C16F071}" dt="2023-02-14T17:41:29.210" v="3230" actId="478"/>
          <ac:picMkLst>
            <pc:docMk/>
            <pc:sldMk cId="501240718" sldId="294"/>
            <ac:picMk id="13" creationId="{1A462977-41F4-DEEC-4C80-CBB0D5F8A720}"/>
          </ac:picMkLst>
        </pc:picChg>
        <pc:picChg chg="add mod">
          <ac:chgData name="Riccardo Berta" userId="c8694f89-bba4-4576-b0a8-456619ca5a8c" providerId="ADAL" clId="{2C975619-4B16-9A44-965A-D53A7C16F071}" dt="2023-02-14T18:00:39.634" v="3514" actId="164"/>
          <ac:picMkLst>
            <pc:docMk/>
            <pc:sldMk cId="501240718" sldId="294"/>
            <ac:picMk id="15" creationId="{973B9380-C7AC-F0D3-313A-273EAF4BB45C}"/>
          </ac:picMkLst>
        </pc:picChg>
        <pc:picChg chg="add mod">
          <ac:chgData name="Riccardo Berta" userId="c8694f89-bba4-4576-b0a8-456619ca5a8c" providerId="ADAL" clId="{2C975619-4B16-9A44-965A-D53A7C16F071}" dt="2023-02-14T18:00:44.451" v="3515" actId="164"/>
          <ac:picMkLst>
            <pc:docMk/>
            <pc:sldMk cId="501240718" sldId="294"/>
            <ac:picMk id="17" creationId="{130B8FF4-1162-B801-67C0-B853B628F329}"/>
          </ac:picMkLst>
        </pc:picChg>
      </pc:sldChg>
      <pc:sldChg chg="addSp modSp add mod">
        <pc:chgData name="Riccardo Berta" userId="c8694f89-bba4-4576-b0a8-456619ca5a8c" providerId="ADAL" clId="{2C975619-4B16-9A44-965A-D53A7C16F071}" dt="2023-02-14T18:11:56.607" v="3833" actId="1036"/>
        <pc:sldMkLst>
          <pc:docMk/>
          <pc:sldMk cId="1970906939" sldId="295"/>
        </pc:sldMkLst>
        <pc:spChg chg="add mod">
          <ac:chgData name="Riccardo Berta" userId="c8694f89-bba4-4576-b0a8-456619ca5a8c" providerId="ADAL" clId="{2C975619-4B16-9A44-965A-D53A7C16F071}" dt="2023-02-14T18:02:01.771" v="3558" actId="164"/>
          <ac:spMkLst>
            <pc:docMk/>
            <pc:sldMk cId="1970906939" sldId="295"/>
            <ac:spMk id="6" creationId="{FAD22069-C91E-449F-CB7B-36ADF21EE6D8}"/>
          </ac:spMkLst>
        </pc:spChg>
        <pc:spChg chg="add mod">
          <ac:chgData name="Riccardo Berta" userId="c8694f89-bba4-4576-b0a8-456619ca5a8c" providerId="ADAL" clId="{2C975619-4B16-9A44-965A-D53A7C16F071}" dt="2023-02-14T18:02:29.389" v="3571" actId="164"/>
          <ac:spMkLst>
            <pc:docMk/>
            <pc:sldMk cId="1970906939" sldId="295"/>
            <ac:spMk id="8" creationId="{7E3AA565-B252-0CB7-27CC-429585764757}"/>
          </ac:spMkLst>
        </pc:spChg>
        <pc:spChg chg="mod">
          <ac:chgData name="Riccardo Berta" userId="c8694f89-bba4-4576-b0a8-456619ca5a8c" providerId="ADAL" clId="{2C975619-4B16-9A44-965A-D53A7C16F071}" dt="2023-02-14T18:09:52.633" v="3655" actId="20577"/>
          <ac:spMkLst>
            <pc:docMk/>
            <pc:sldMk cId="1970906939" sldId="295"/>
            <ac:spMk id="83" creationId="{00000000-0000-0000-0000-000000000000}"/>
          </ac:spMkLst>
        </pc:spChg>
        <pc:spChg chg="mod">
          <ac:chgData name="Riccardo Berta" userId="c8694f89-bba4-4576-b0a8-456619ca5a8c" providerId="ADAL" clId="{2C975619-4B16-9A44-965A-D53A7C16F071}" dt="2023-02-14T18:11:10.341" v="3684" actId="20577"/>
          <ac:spMkLst>
            <pc:docMk/>
            <pc:sldMk cId="1970906939" sldId="295"/>
            <ac:spMk id="84" creationId="{00000000-0000-0000-0000-000000000000}"/>
          </ac:spMkLst>
        </pc:spChg>
        <pc:grpChg chg="add mod">
          <ac:chgData name="Riccardo Berta" userId="c8694f89-bba4-4576-b0a8-456619ca5a8c" providerId="ADAL" clId="{2C975619-4B16-9A44-965A-D53A7C16F071}" dt="2023-02-14T18:11:53.299" v="3821" actId="1036"/>
          <ac:grpSpMkLst>
            <pc:docMk/>
            <pc:sldMk cId="1970906939" sldId="295"/>
            <ac:grpSpMk id="7" creationId="{C079A2AF-8D1B-DCAD-5324-2571B752E1FC}"/>
          </ac:grpSpMkLst>
        </pc:grpChg>
        <pc:grpChg chg="add mod">
          <ac:chgData name="Riccardo Berta" userId="c8694f89-bba4-4576-b0a8-456619ca5a8c" providerId="ADAL" clId="{2C975619-4B16-9A44-965A-D53A7C16F071}" dt="2023-02-14T18:11:56.607" v="3833" actId="1036"/>
          <ac:grpSpMkLst>
            <pc:docMk/>
            <pc:sldMk cId="1970906939" sldId="295"/>
            <ac:grpSpMk id="9" creationId="{6471419D-F4C9-5713-62FF-020683B0947F}"/>
          </ac:grpSpMkLst>
        </pc:grpChg>
        <pc:picChg chg="add mod">
          <ac:chgData name="Riccardo Berta" userId="c8694f89-bba4-4576-b0a8-456619ca5a8c" providerId="ADAL" clId="{2C975619-4B16-9A44-965A-D53A7C16F071}" dt="2023-02-14T18:02:01.771" v="3558" actId="164"/>
          <ac:picMkLst>
            <pc:docMk/>
            <pc:sldMk cId="1970906939" sldId="295"/>
            <ac:picMk id="3" creationId="{B38B6FEF-65D8-1644-1F1B-02F1A86CAB5B}"/>
          </ac:picMkLst>
        </pc:picChg>
        <pc:picChg chg="add mod">
          <ac:chgData name="Riccardo Berta" userId="c8694f89-bba4-4576-b0a8-456619ca5a8c" providerId="ADAL" clId="{2C975619-4B16-9A44-965A-D53A7C16F071}" dt="2023-02-14T18:02:29.389" v="3571" actId="164"/>
          <ac:picMkLst>
            <pc:docMk/>
            <pc:sldMk cId="1970906939" sldId="295"/>
            <ac:picMk id="5" creationId="{A6D83D4A-5422-B76C-46E7-9906BA42B627}"/>
          </ac:picMkLst>
        </pc:picChg>
      </pc:sldChg>
      <pc:sldChg chg="addSp delSp modSp add mod">
        <pc:chgData name="Riccardo Berta" userId="c8694f89-bba4-4576-b0a8-456619ca5a8c" providerId="ADAL" clId="{2C975619-4B16-9A44-965A-D53A7C16F071}" dt="2023-02-15T06:38:59.723" v="3962" actId="20577"/>
        <pc:sldMkLst>
          <pc:docMk/>
          <pc:sldMk cId="584846051" sldId="296"/>
        </pc:sldMkLst>
        <pc:spChg chg="add mod topLvl">
          <ac:chgData name="Riccardo Berta" userId="c8694f89-bba4-4576-b0a8-456619ca5a8c" providerId="ADAL" clId="{2C975619-4B16-9A44-965A-D53A7C16F071}" dt="2023-02-15T06:36:54.625" v="3920" actId="164"/>
          <ac:spMkLst>
            <pc:docMk/>
            <pc:sldMk cId="584846051" sldId="296"/>
            <ac:spMk id="4" creationId="{1AD92FD0-9B76-42F3-9FAC-3BF208BAE716}"/>
          </ac:spMkLst>
        </pc:spChg>
        <pc:spChg chg="add mod topLvl">
          <ac:chgData name="Riccardo Berta" userId="c8694f89-bba4-4576-b0a8-456619ca5a8c" providerId="ADAL" clId="{2C975619-4B16-9A44-965A-D53A7C16F071}" dt="2023-02-15T06:37:48.481" v="3935" actId="164"/>
          <ac:spMkLst>
            <pc:docMk/>
            <pc:sldMk cId="584846051" sldId="296"/>
            <ac:spMk id="5" creationId="{7D1DD2DC-69FF-C831-E113-280CA3FC93F6}"/>
          </ac:spMkLst>
        </pc:spChg>
        <pc:spChg chg="mod">
          <ac:chgData name="Riccardo Berta" userId="c8694f89-bba4-4576-b0a8-456619ca5a8c" providerId="ADAL" clId="{2C975619-4B16-9A44-965A-D53A7C16F071}" dt="2023-02-14T18:13:23.488" v="3854" actId="790"/>
          <ac:spMkLst>
            <pc:docMk/>
            <pc:sldMk cId="584846051" sldId="296"/>
            <ac:spMk id="83" creationId="{00000000-0000-0000-0000-000000000000}"/>
          </ac:spMkLst>
        </pc:spChg>
        <pc:spChg chg="mod">
          <ac:chgData name="Riccardo Berta" userId="c8694f89-bba4-4576-b0a8-456619ca5a8c" providerId="ADAL" clId="{2C975619-4B16-9A44-965A-D53A7C16F071}" dt="2023-02-15T06:38:59.723" v="3962" actId="20577"/>
          <ac:spMkLst>
            <pc:docMk/>
            <pc:sldMk cId="584846051" sldId="296"/>
            <ac:spMk id="84" creationId="{00000000-0000-0000-0000-000000000000}"/>
          </ac:spMkLst>
        </pc:spChg>
        <pc:grpChg chg="add del mod">
          <ac:chgData name="Riccardo Berta" userId="c8694f89-bba4-4576-b0a8-456619ca5a8c" providerId="ADAL" clId="{2C975619-4B16-9A44-965A-D53A7C16F071}" dt="2023-02-14T18:16:08.094" v="3908" actId="165"/>
          <ac:grpSpMkLst>
            <pc:docMk/>
            <pc:sldMk cId="584846051" sldId="296"/>
            <ac:grpSpMk id="6" creationId="{F2398A6C-D56C-4460-1D4C-89D151A7B3B6}"/>
          </ac:grpSpMkLst>
        </pc:grpChg>
        <pc:grpChg chg="add mod">
          <ac:chgData name="Riccardo Berta" userId="c8694f89-bba4-4576-b0a8-456619ca5a8c" providerId="ADAL" clId="{2C975619-4B16-9A44-965A-D53A7C16F071}" dt="2023-02-15T06:37:52.702" v="3937" actId="1076"/>
          <ac:grpSpMkLst>
            <pc:docMk/>
            <pc:sldMk cId="584846051" sldId="296"/>
            <ac:grpSpMk id="11" creationId="{C301E9FA-E1B4-341F-09E4-F848F6B3C2C8}"/>
          </ac:grpSpMkLst>
        </pc:grpChg>
        <pc:grpChg chg="add mod">
          <ac:chgData name="Riccardo Berta" userId="c8694f89-bba4-4576-b0a8-456619ca5a8c" providerId="ADAL" clId="{2C975619-4B16-9A44-965A-D53A7C16F071}" dt="2023-02-15T06:37:50.328" v="3936" actId="1076"/>
          <ac:grpSpMkLst>
            <pc:docMk/>
            <pc:sldMk cId="584846051" sldId="296"/>
            <ac:grpSpMk id="16" creationId="{A8326549-F8E9-43AA-0CD0-08E77EAA468A}"/>
          </ac:grpSpMkLst>
        </pc:grpChg>
        <pc:picChg chg="add del mod topLvl">
          <ac:chgData name="Riccardo Berta" userId="c8694f89-bba4-4576-b0a8-456619ca5a8c" providerId="ADAL" clId="{2C975619-4B16-9A44-965A-D53A7C16F071}" dt="2023-02-14T18:16:12.487" v="3909" actId="478"/>
          <ac:picMkLst>
            <pc:docMk/>
            <pc:sldMk cId="584846051" sldId="296"/>
            <ac:picMk id="3" creationId="{0027890A-0469-C0C7-3617-903163BF54C3}"/>
          </ac:picMkLst>
        </pc:picChg>
        <pc:picChg chg="add mod">
          <ac:chgData name="Riccardo Berta" userId="c8694f89-bba4-4576-b0a8-456619ca5a8c" providerId="ADAL" clId="{2C975619-4B16-9A44-965A-D53A7C16F071}" dt="2023-02-15T06:36:54.625" v="3920" actId="164"/>
          <ac:picMkLst>
            <pc:docMk/>
            <pc:sldMk cId="584846051" sldId="296"/>
            <ac:picMk id="8" creationId="{8F1D5CF2-620A-CFF4-6457-DE31E6DB16E5}"/>
          </ac:picMkLst>
        </pc:picChg>
        <pc:picChg chg="add mod">
          <ac:chgData name="Riccardo Berta" userId="c8694f89-bba4-4576-b0a8-456619ca5a8c" providerId="ADAL" clId="{2C975619-4B16-9A44-965A-D53A7C16F071}" dt="2023-02-15T06:36:54.625" v="3920" actId="164"/>
          <ac:picMkLst>
            <pc:docMk/>
            <pc:sldMk cId="584846051" sldId="296"/>
            <ac:picMk id="10" creationId="{D65B7C00-EB22-EA00-48C3-FD1F59C84225}"/>
          </ac:picMkLst>
        </pc:picChg>
        <pc:picChg chg="add mod">
          <ac:chgData name="Riccardo Berta" userId="c8694f89-bba4-4576-b0a8-456619ca5a8c" providerId="ADAL" clId="{2C975619-4B16-9A44-965A-D53A7C16F071}" dt="2023-02-15T06:37:48.481" v="3935" actId="164"/>
          <ac:picMkLst>
            <pc:docMk/>
            <pc:sldMk cId="584846051" sldId="296"/>
            <ac:picMk id="13" creationId="{15F2D4F9-519C-2BD4-F76D-C347286D05DC}"/>
          </ac:picMkLst>
        </pc:picChg>
        <pc:picChg chg="add mod">
          <ac:chgData name="Riccardo Berta" userId="c8694f89-bba4-4576-b0a8-456619ca5a8c" providerId="ADAL" clId="{2C975619-4B16-9A44-965A-D53A7C16F071}" dt="2023-02-15T06:37:48.481" v="3935" actId="164"/>
          <ac:picMkLst>
            <pc:docMk/>
            <pc:sldMk cId="584846051" sldId="296"/>
            <ac:picMk id="15" creationId="{19FA5BC2-9425-CC36-408B-917B20D653DA}"/>
          </ac:picMkLst>
        </pc:picChg>
      </pc:sldChg>
      <pc:sldChg chg="addSp delSp modSp add mod">
        <pc:chgData name="Riccardo Berta" userId="c8694f89-bba4-4576-b0a8-456619ca5a8c" providerId="ADAL" clId="{2C975619-4B16-9A44-965A-D53A7C16F071}" dt="2023-02-15T09:21:24.681" v="4209" actId="20577"/>
        <pc:sldMkLst>
          <pc:docMk/>
          <pc:sldMk cId="2534353786" sldId="297"/>
        </pc:sldMkLst>
        <pc:spChg chg="mod">
          <ac:chgData name="Riccardo Berta" userId="c8694f89-bba4-4576-b0a8-456619ca5a8c" providerId="ADAL" clId="{2C975619-4B16-9A44-965A-D53A7C16F071}" dt="2023-02-15T06:43:47.652" v="3963"/>
          <ac:spMkLst>
            <pc:docMk/>
            <pc:sldMk cId="2534353786" sldId="297"/>
            <ac:spMk id="83" creationId="{00000000-0000-0000-0000-000000000000}"/>
          </ac:spMkLst>
        </pc:spChg>
        <pc:spChg chg="mod">
          <ac:chgData name="Riccardo Berta" userId="c8694f89-bba4-4576-b0a8-456619ca5a8c" providerId="ADAL" clId="{2C975619-4B16-9A44-965A-D53A7C16F071}" dt="2023-02-15T09:21:24.681" v="4209" actId="20577"/>
          <ac:spMkLst>
            <pc:docMk/>
            <pc:sldMk cId="2534353786" sldId="297"/>
            <ac:spMk id="84" creationId="{00000000-0000-0000-0000-000000000000}"/>
          </ac:spMkLst>
        </pc:spChg>
        <pc:picChg chg="add del mod">
          <ac:chgData name="Riccardo Berta" userId="c8694f89-bba4-4576-b0a8-456619ca5a8c" providerId="ADAL" clId="{2C975619-4B16-9A44-965A-D53A7C16F071}" dt="2023-02-15T06:53:37.855" v="4102"/>
          <ac:picMkLst>
            <pc:docMk/>
            <pc:sldMk cId="2534353786" sldId="297"/>
            <ac:picMk id="2" creationId="{031DC0FF-4987-F5C6-8402-4FCBE86DBC10}"/>
          </ac:picMkLst>
        </pc:picChg>
      </pc:sldChg>
      <pc:sldChg chg="addSp modSp add mod">
        <pc:chgData name="Riccardo Berta" userId="c8694f89-bba4-4576-b0a8-456619ca5a8c" providerId="ADAL" clId="{2C975619-4B16-9A44-965A-D53A7C16F071}" dt="2023-02-15T09:31:28.445" v="4419" actId="1076"/>
        <pc:sldMkLst>
          <pc:docMk/>
          <pc:sldMk cId="2175182735" sldId="298"/>
        </pc:sldMkLst>
        <pc:spChg chg="add mod">
          <ac:chgData name="Riccardo Berta" userId="c8694f89-bba4-4576-b0a8-456619ca5a8c" providerId="ADAL" clId="{2C975619-4B16-9A44-965A-D53A7C16F071}" dt="2023-02-15T09:31:19.986" v="4415" actId="164"/>
          <ac:spMkLst>
            <pc:docMk/>
            <pc:sldMk cId="2175182735" sldId="298"/>
            <ac:spMk id="8" creationId="{4C67BA43-058E-0445-75C4-7440C03D240C}"/>
          </ac:spMkLst>
        </pc:spChg>
        <pc:spChg chg="add mod">
          <ac:chgData name="Riccardo Berta" userId="c8694f89-bba4-4576-b0a8-456619ca5a8c" providerId="ADAL" clId="{2C975619-4B16-9A44-965A-D53A7C16F071}" dt="2023-02-15T09:31:16.350" v="4414" actId="164"/>
          <ac:spMkLst>
            <pc:docMk/>
            <pc:sldMk cId="2175182735" sldId="298"/>
            <ac:spMk id="9" creationId="{FE6253A5-CB49-413B-210A-E859BC774BF2}"/>
          </ac:spMkLst>
        </pc:spChg>
        <pc:spChg chg="add mod">
          <ac:chgData name="Riccardo Berta" userId="c8694f89-bba4-4576-b0a8-456619ca5a8c" providerId="ADAL" clId="{2C975619-4B16-9A44-965A-D53A7C16F071}" dt="2023-02-15T09:30:58.073" v="4411" actId="164"/>
          <ac:spMkLst>
            <pc:docMk/>
            <pc:sldMk cId="2175182735" sldId="298"/>
            <ac:spMk id="10" creationId="{EFB0DE2F-DCCC-B2EF-FCD4-733CA66FC61A}"/>
          </ac:spMkLst>
        </pc:spChg>
        <pc:spChg chg="mod">
          <ac:chgData name="Riccardo Berta" userId="c8694f89-bba4-4576-b0a8-456619ca5a8c" providerId="ADAL" clId="{2C975619-4B16-9A44-965A-D53A7C16F071}" dt="2023-02-15T06:52:01.588" v="4077" actId="20577"/>
          <ac:spMkLst>
            <pc:docMk/>
            <pc:sldMk cId="2175182735" sldId="298"/>
            <ac:spMk id="83" creationId="{00000000-0000-0000-0000-000000000000}"/>
          </ac:spMkLst>
        </pc:spChg>
        <pc:spChg chg="mod">
          <ac:chgData name="Riccardo Berta" userId="c8694f89-bba4-4576-b0a8-456619ca5a8c" providerId="ADAL" clId="{2C975619-4B16-9A44-965A-D53A7C16F071}" dt="2023-02-15T09:29:28.581" v="4352" actId="20577"/>
          <ac:spMkLst>
            <pc:docMk/>
            <pc:sldMk cId="2175182735" sldId="298"/>
            <ac:spMk id="84" creationId="{00000000-0000-0000-0000-000000000000}"/>
          </ac:spMkLst>
        </pc:spChg>
        <pc:grpChg chg="add mod">
          <ac:chgData name="Riccardo Berta" userId="c8694f89-bba4-4576-b0a8-456619ca5a8c" providerId="ADAL" clId="{2C975619-4B16-9A44-965A-D53A7C16F071}" dt="2023-02-15T09:31:27.427" v="4418" actId="1076"/>
          <ac:grpSpMkLst>
            <pc:docMk/>
            <pc:sldMk cId="2175182735" sldId="298"/>
            <ac:grpSpMk id="11" creationId="{A61C6DB3-04C9-BA5B-D0CE-DCC6223F9D8A}"/>
          </ac:grpSpMkLst>
        </pc:grpChg>
        <pc:grpChg chg="add mod">
          <ac:chgData name="Riccardo Berta" userId="c8694f89-bba4-4576-b0a8-456619ca5a8c" providerId="ADAL" clId="{2C975619-4B16-9A44-965A-D53A7C16F071}" dt="2023-02-15T09:31:28.445" v="4419" actId="1076"/>
          <ac:grpSpMkLst>
            <pc:docMk/>
            <pc:sldMk cId="2175182735" sldId="298"/>
            <ac:grpSpMk id="12" creationId="{57FF940E-2D3C-21C5-CA2D-FF925FA8C7E2}"/>
          </ac:grpSpMkLst>
        </pc:grpChg>
        <pc:grpChg chg="add mod">
          <ac:chgData name="Riccardo Berta" userId="c8694f89-bba4-4576-b0a8-456619ca5a8c" providerId="ADAL" clId="{2C975619-4B16-9A44-965A-D53A7C16F071}" dt="2023-02-15T09:31:23.123" v="4416" actId="1076"/>
          <ac:grpSpMkLst>
            <pc:docMk/>
            <pc:sldMk cId="2175182735" sldId="298"/>
            <ac:grpSpMk id="13" creationId="{B890FFA4-CC4D-7B6B-7051-75C088397F26}"/>
          </ac:grpSpMkLst>
        </pc:grpChg>
        <pc:picChg chg="add mod">
          <ac:chgData name="Riccardo Berta" userId="c8694f89-bba4-4576-b0a8-456619ca5a8c" providerId="ADAL" clId="{2C975619-4B16-9A44-965A-D53A7C16F071}" dt="2023-02-15T09:31:16.350" v="4414" actId="164"/>
          <ac:picMkLst>
            <pc:docMk/>
            <pc:sldMk cId="2175182735" sldId="298"/>
            <ac:picMk id="3" creationId="{F6BEE616-131F-DB2C-EEEE-FA22587DC664}"/>
          </ac:picMkLst>
        </pc:picChg>
        <pc:picChg chg="add mod">
          <ac:chgData name="Riccardo Berta" userId="c8694f89-bba4-4576-b0a8-456619ca5a8c" providerId="ADAL" clId="{2C975619-4B16-9A44-965A-D53A7C16F071}" dt="2023-02-15T09:31:19.986" v="4415" actId="164"/>
          <ac:picMkLst>
            <pc:docMk/>
            <pc:sldMk cId="2175182735" sldId="298"/>
            <ac:picMk id="5" creationId="{38A394C5-DE9C-33F3-6F1D-AFA284365E08}"/>
          </ac:picMkLst>
        </pc:picChg>
        <pc:picChg chg="add mod">
          <ac:chgData name="Riccardo Berta" userId="c8694f89-bba4-4576-b0a8-456619ca5a8c" providerId="ADAL" clId="{2C975619-4B16-9A44-965A-D53A7C16F071}" dt="2023-02-15T09:30:58.073" v="4411" actId="164"/>
          <ac:picMkLst>
            <pc:docMk/>
            <pc:sldMk cId="2175182735" sldId="298"/>
            <ac:picMk id="7" creationId="{1DE8C6F5-1A10-E015-36C0-DAED5CDD29B2}"/>
          </ac:picMkLst>
        </pc:picChg>
      </pc:sldChg>
      <pc:sldChg chg="add del">
        <pc:chgData name="Riccardo Berta" userId="c8694f89-bba4-4576-b0a8-456619ca5a8c" providerId="ADAL" clId="{2C975619-4B16-9A44-965A-D53A7C16F071}" dt="2023-02-15T09:31:31.395" v="4420" actId="2696"/>
        <pc:sldMkLst>
          <pc:docMk/>
          <pc:sldMk cId="342436366" sldId="299"/>
        </pc:sldMkLst>
      </pc:sldChg>
      <pc:sldChg chg="add del">
        <pc:chgData name="Riccardo Berta" userId="c8694f89-bba4-4576-b0a8-456619ca5a8c" providerId="ADAL" clId="{2C975619-4B16-9A44-965A-D53A7C16F071}" dt="2023-02-15T09:31:32.080" v="4421" actId="2696"/>
        <pc:sldMkLst>
          <pc:docMk/>
          <pc:sldMk cId="1825567356" sldId="300"/>
        </pc:sldMkLst>
      </pc:sldChg>
      <pc:sldChg chg="add del">
        <pc:chgData name="Riccardo Berta" userId="c8694f89-bba4-4576-b0a8-456619ca5a8c" providerId="ADAL" clId="{2C975619-4B16-9A44-965A-D53A7C16F071}" dt="2023-02-15T09:31:33.531" v="4422" actId="2696"/>
        <pc:sldMkLst>
          <pc:docMk/>
          <pc:sldMk cId="4038666658" sldId="301"/>
        </pc:sldMkLst>
      </pc:sldChg>
      <pc:sldChg chg="add del">
        <pc:chgData name="Riccardo Berta" userId="c8694f89-bba4-4576-b0a8-456619ca5a8c" providerId="ADAL" clId="{2C975619-4B16-9A44-965A-D53A7C16F071}" dt="2023-02-15T09:31:34.676" v="4423" actId="2696"/>
        <pc:sldMkLst>
          <pc:docMk/>
          <pc:sldMk cId="1827640623" sldId="30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6023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0732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5945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5855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3117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F043E7DD-39E9-9461-538C-F389CD5D0AF6}"/>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4E4453B8-79B0-E0A2-3C0E-EC05EE0DDFC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91A5EA11-3A8B-B627-8237-9A05EC7BBA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7855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4679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6252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8728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2914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751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0737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644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0409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3866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3196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1726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200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021904AD-BE03-896A-3305-06B0D803F790}"/>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79595E7E-4004-A0C7-EC2F-67EE29454BCF}"/>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4A9A3DFD-E000-0931-3419-F0523A4369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9994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5598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1008933"/>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4355671"/>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925674"/>
            <a:ext cx="3054600" cy="2049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4155440"/>
            <a:ext cx="3054600" cy="9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icTheme" userDrawn="1">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body" idx="1"/>
          </p:nvPr>
        </p:nvSpPr>
        <p:spPr>
          <a:xfrm>
            <a:off x="202700" y="1104350"/>
            <a:ext cx="8818500" cy="51132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sz="1700"/>
            </a:lvl1pPr>
            <a:lvl2pPr marL="914400" lvl="1" indent="-323850">
              <a:lnSpc>
                <a:spcPct val="100000"/>
              </a:lnSpc>
              <a:spcBef>
                <a:spcPts val="600"/>
              </a:spcBef>
              <a:spcAft>
                <a:spcPts val="600"/>
              </a:spcAft>
              <a:buSzPts val="1500"/>
              <a:buChar char="○"/>
              <a:defRPr sz="1500"/>
            </a:lvl2pPr>
            <a:lvl3pPr marL="1371600" lvl="2" indent="-317500">
              <a:lnSpc>
                <a:spcPct val="100000"/>
              </a:lnSpc>
              <a:spcBef>
                <a:spcPts val="600"/>
              </a:spcBef>
              <a:spcAft>
                <a:spcPts val="600"/>
              </a:spcAft>
              <a:buSzPts val="1400"/>
              <a:buChar char="■"/>
              <a:defRPr/>
            </a:lvl3pPr>
            <a:lvl4pPr marL="1828800" lvl="3" indent="-304800">
              <a:spcBef>
                <a:spcPts val="1600"/>
              </a:spcBef>
              <a:spcAft>
                <a:spcPts val="0"/>
              </a:spcAft>
              <a:buSzPts val="1200"/>
              <a:buChar char="●"/>
              <a:defRPr sz="1200"/>
            </a:lvl4pPr>
            <a:lvl5pPr marL="2286000" lvl="4" indent="-292100">
              <a:spcBef>
                <a:spcPts val="1600"/>
              </a:spcBef>
              <a:spcAft>
                <a:spcPts val="0"/>
              </a:spcAft>
              <a:buSzPts val="1000"/>
              <a:buChar char="○"/>
              <a:defRPr sz="1000"/>
            </a:lvl5pPr>
            <a:lvl6pPr marL="2743200" lvl="5" indent="-292100">
              <a:spcBef>
                <a:spcPts val="1600"/>
              </a:spcBef>
              <a:spcAft>
                <a:spcPts val="0"/>
              </a:spcAft>
              <a:buSzPts val="1000"/>
              <a:buChar char="■"/>
              <a:defRPr sz="1000"/>
            </a:lvl6pPr>
            <a:lvl7pPr marL="3200400" lvl="6" indent="-292100">
              <a:spcBef>
                <a:spcPts val="1600"/>
              </a:spcBef>
              <a:spcAft>
                <a:spcPts val="0"/>
              </a:spcAft>
              <a:buSzPts val="1000"/>
              <a:buChar char="●"/>
              <a:defRPr sz="1000"/>
            </a:lvl7pPr>
            <a:lvl8pPr marL="3657600" lvl="7" indent="-292100">
              <a:spcBef>
                <a:spcPts val="1600"/>
              </a:spcBef>
              <a:spcAft>
                <a:spcPts val="0"/>
              </a:spcAft>
              <a:buSzPts val="1000"/>
              <a:buChar char="○"/>
              <a:defRPr sz="1000"/>
            </a:lvl8pPr>
            <a:lvl9pPr marL="4114800" lvl="8" indent="-292100">
              <a:spcBef>
                <a:spcPts val="1600"/>
              </a:spcBef>
              <a:spcAft>
                <a:spcPts val="1600"/>
              </a:spcAft>
              <a:buSzPts val="1000"/>
              <a:buChar char="■"/>
              <a:defRPr sz="1000"/>
            </a:lvl9pPr>
          </a:lstStyle>
          <a:p>
            <a:endParaRPr lang="it-IT" dirty="0"/>
          </a:p>
          <a:p>
            <a:pPr lvl="2"/>
            <a:endParaRPr dirty="0"/>
          </a:p>
        </p:txBody>
      </p:sp>
      <p:sp>
        <p:nvSpPr>
          <p:cNvPr id="24" name="Google Shape;24;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633633"/>
            <a:ext cx="3999900" cy="4472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633633"/>
            <a:ext cx="3999900" cy="4472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865867"/>
            <a:ext cx="2808000" cy="3713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600200"/>
            <a:ext cx="5878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33"/>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59940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1239033"/>
            <a:ext cx="4045200" cy="2381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3692001"/>
            <a:ext cx="4045200" cy="2098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5625233"/>
            <a:ext cx="5998800" cy="7983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1276167"/>
            <a:ext cx="8520600" cy="2838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4216000"/>
            <a:ext cx="8520600" cy="1428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21233"/>
            <a:ext cx="8520600" cy="622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dirty="0"/>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60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888012" y="1937550"/>
            <a:ext cx="3367975" cy="2049600"/>
          </a:xfrm>
          <a:prstGeom prst="rect">
            <a:avLst/>
          </a:prstGeom>
        </p:spPr>
        <p:txBody>
          <a:bodyPr spcFirstLastPara="1" wrap="square" lIns="91425" tIns="91425" rIns="91425" bIns="91425" anchor="b" anchorCtr="0">
            <a:noAutofit/>
          </a:bodyPr>
          <a:lstStyle/>
          <a:p>
            <a:pPr lvl="0"/>
            <a:r>
              <a:rPr lang="en-GB" dirty="0"/>
              <a:t>Classification</a:t>
            </a:r>
          </a:p>
        </p:txBody>
      </p:sp>
      <p:sp>
        <p:nvSpPr>
          <p:cNvPr id="2" name="CasellaDiTesto 1">
            <a:extLst>
              <a:ext uri="{FF2B5EF4-FFF2-40B4-BE49-F238E27FC236}">
                <a16:creationId xmlns:a16="http://schemas.microsoft.com/office/drawing/2014/main" id="{15B4D833-F59D-26E4-3DCB-AF8E72E5F3AE}"/>
              </a:ext>
            </a:extLst>
          </p:cNvPr>
          <p:cNvSpPr txBox="1"/>
          <p:nvPr/>
        </p:nvSpPr>
        <p:spPr>
          <a:xfrm>
            <a:off x="10456606" y="8377084"/>
            <a:ext cx="184731" cy="307777"/>
          </a:xfrm>
          <a:prstGeom prst="rect">
            <a:avLst/>
          </a:prstGeom>
          <a:noFill/>
        </p:spPr>
        <p:txBody>
          <a:bodyPr wrap="none" rtlCol="0">
            <a:spAutoFit/>
          </a:bodyPr>
          <a:lstStyle/>
          <a:p>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F1</a:t>
            </a:r>
            <a:endParaRPr sz="4000" dirty="0"/>
          </a:p>
        </p:txBody>
      </p:sp>
      <p:sp>
        <p:nvSpPr>
          <p:cNvPr id="84" name="Google Shape;84;p14"/>
          <p:cNvSpPr txBox="1">
            <a:spLocks noGrp="1"/>
          </p:cNvSpPr>
          <p:nvPr>
            <p:ph type="body" idx="1"/>
          </p:nvPr>
        </p:nvSpPr>
        <p:spPr>
          <a:xfrm>
            <a:off x="162750" y="1043733"/>
            <a:ext cx="8818500" cy="5555850"/>
          </a:xfrm>
          <a:prstGeom prst="rect">
            <a:avLst/>
          </a:prstGeom>
        </p:spPr>
        <p:txBody>
          <a:bodyPr spcFirstLastPara="1" wrap="square" lIns="91425" tIns="91425" rIns="91425" bIns="91425" anchor="t" anchorCtr="0">
            <a:noAutofit/>
          </a:bodyPr>
          <a:lstStyle/>
          <a:p>
            <a:pPr lvl="0"/>
            <a:r>
              <a:rPr lang="en-GB" b="1" dirty="0"/>
              <a:t>Combination of precision and recall </a:t>
            </a:r>
            <a:r>
              <a:rPr lang="en-GB" dirty="0"/>
              <a:t>into a single metric </a:t>
            </a:r>
          </a:p>
          <a:p>
            <a:pPr lvl="1"/>
            <a:r>
              <a:rPr lang="en-GB" dirty="0"/>
              <a:t>a simple way to compare two classifiers</a:t>
            </a:r>
          </a:p>
          <a:p>
            <a:pPr lvl="1"/>
            <a:r>
              <a:rPr lang="en-GB" b="1" dirty="0"/>
              <a:t>harmonic mean </a:t>
            </a:r>
            <a:r>
              <a:rPr lang="en-GB" dirty="0"/>
              <a:t>(reciprocal of arithmetic mean of reciprocals) </a:t>
            </a:r>
          </a:p>
          <a:p>
            <a:pPr lvl="1"/>
            <a:endParaRPr lang="en-GB" dirty="0"/>
          </a:p>
          <a:p>
            <a:pPr marL="590550" lvl="1" indent="0">
              <a:buNone/>
            </a:pPr>
            <a:endParaRPr lang="en-GB" dirty="0"/>
          </a:p>
          <a:p>
            <a:r>
              <a:rPr lang="en-GB" dirty="0"/>
              <a:t>The range is [0,1]</a:t>
            </a:r>
          </a:p>
          <a:p>
            <a:pPr lvl="1"/>
            <a:r>
              <a:rPr lang="en-GB" dirty="0"/>
              <a:t>tells </a:t>
            </a:r>
            <a:r>
              <a:rPr lang="en-GB" b="1" dirty="0"/>
              <a:t>how</a:t>
            </a:r>
            <a:r>
              <a:rPr lang="en-GB" dirty="0"/>
              <a:t> </a:t>
            </a:r>
            <a:r>
              <a:rPr lang="en-GB" b="1" dirty="0"/>
              <a:t>precise</a:t>
            </a:r>
            <a:r>
              <a:rPr lang="en-GB" dirty="0"/>
              <a:t> the classifier is </a:t>
            </a:r>
          </a:p>
          <a:p>
            <a:pPr lvl="2"/>
            <a:r>
              <a:rPr lang="en-GB" dirty="0"/>
              <a:t>how many instances it classifies correctly</a:t>
            </a:r>
          </a:p>
          <a:p>
            <a:pPr lvl="1"/>
            <a:r>
              <a:rPr lang="en-GB" dirty="0"/>
              <a:t>as well as </a:t>
            </a:r>
            <a:r>
              <a:rPr lang="en-GB" b="1" dirty="0"/>
              <a:t>how robust </a:t>
            </a:r>
            <a:r>
              <a:rPr lang="en-GB" dirty="0"/>
              <a:t>it is</a:t>
            </a:r>
          </a:p>
          <a:p>
            <a:pPr lvl="2"/>
            <a:r>
              <a:rPr lang="en-GB" dirty="0"/>
              <a:t>it does not miss a significant number of instances</a:t>
            </a:r>
          </a:p>
          <a:p>
            <a:r>
              <a:rPr lang="en-GB" dirty="0"/>
              <a:t>The greater the F1 Score, the better is the performance of the model</a:t>
            </a:r>
          </a:p>
          <a:p>
            <a:pPr lvl="1"/>
            <a:r>
              <a:rPr lang="en-GB" dirty="0"/>
              <a:t>gives more weight to lower values than standard mean</a:t>
            </a:r>
          </a:p>
          <a:p>
            <a:pPr lvl="1"/>
            <a:r>
              <a:rPr lang="en-GB" dirty="0"/>
              <a:t>if either precision or recall is much lower than the other, the F1 score will be closer to the smaller number</a:t>
            </a:r>
          </a:p>
          <a:p>
            <a:pPr lvl="1"/>
            <a:r>
              <a:rPr lang="en-GB" dirty="0"/>
              <a:t>in most cases, a high F1 score is desired only when both precision and recall are relatively high</a:t>
            </a:r>
          </a:p>
        </p:txBody>
      </p:sp>
      <p:pic>
        <p:nvPicPr>
          <p:cNvPr id="3" name="Immagine 2">
            <a:extLst>
              <a:ext uri="{FF2B5EF4-FFF2-40B4-BE49-F238E27FC236}">
                <a16:creationId xmlns:a16="http://schemas.microsoft.com/office/drawing/2014/main" id="{62F027BC-0B2D-F627-5A2C-F64A0C10411B}"/>
              </a:ext>
            </a:extLst>
          </p:cNvPr>
          <p:cNvPicPr>
            <a:picLocks noChangeAspect="1"/>
          </p:cNvPicPr>
          <p:nvPr/>
        </p:nvPicPr>
        <p:blipFill>
          <a:blip r:embed="rId3"/>
          <a:stretch>
            <a:fillRect/>
          </a:stretch>
        </p:blipFill>
        <p:spPr>
          <a:xfrm>
            <a:off x="1099255" y="2160365"/>
            <a:ext cx="5956300" cy="736600"/>
          </a:xfrm>
          <a:prstGeom prst="rect">
            <a:avLst/>
          </a:prstGeom>
        </p:spPr>
      </p:pic>
    </p:spTree>
    <p:extLst>
      <p:ext uri="{BB962C8B-B14F-4D97-AF65-F5344CB8AC3E}">
        <p14:creationId xmlns:p14="http://schemas.microsoft.com/office/powerpoint/2010/main" val="1261270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Precision/Recall Trade-off</a:t>
            </a:r>
            <a:endParaRPr sz="4000" dirty="0"/>
          </a:p>
        </p:txBody>
      </p:sp>
      <p:sp>
        <p:nvSpPr>
          <p:cNvPr id="84" name="Google Shape;84;p14"/>
          <p:cNvSpPr txBox="1">
            <a:spLocks noGrp="1"/>
          </p:cNvSpPr>
          <p:nvPr>
            <p:ph type="body" idx="1"/>
          </p:nvPr>
        </p:nvSpPr>
        <p:spPr>
          <a:xfrm>
            <a:off x="162750" y="1076057"/>
            <a:ext cx="8818500" cy="5224230"/>
          </a:xfrm>
          <a:prstGeom prst="rect">
            <a:avLst/>
          </a:prstGeom>
        </p:spPr>
        <p:txBody>
          <a:bodyPr spcFirstLastPara="1" wrap="square" lIns="91425" tIns="91425" rIns="91425" bIns="91425" anchor="t" anchorCtr="0">
            <a:noAutofit/>
          </a:bodyPr>
          <a:lstStyle/>
          <a:p>
            <a:pPr lvl="0"/>
            <a:r>
              <a:rPr lang="en-GB" dirty="0"/>
              <a:t>F1 score favours classifiers that </a:t>
            </a:r>
            <a:r>
              <a:rPr lang="en-GB" b="1" dirty="0"/>
              <a:t>have similar precision and recall</a:t>
            </a:r>
            <a:r>
              <a:rPr lang="en-GB" dirty="0"/>
              <a:t> </a:t>
            </a:r>
          </a:p>
          <a:p>
            <a:r>
              <a:rPr lang="en-GB" dirty="0"/>
              <a:t>This is not always the case</a:t>
            </a:r>
          </a:p>
          <a:p>
            <a:pPr lvl="1"/>
            <a:r>
              <a:rPr lang="en-GB" dirty="0"/>
              <a:t>suppose we need to detect videos that are safe for kids</a:t>
            </a:r>
          </a:p>
          <a:p>
            <a:pPr lvl="2"/>
            <a:r>
              <a:rPr lang="en-GB" dirty="0"/>
              <a:t>we probably prefer a classifier that rejects good videos (low recall) </a:t>
            </a:r>
          </a:p>
          <a:p>
            <a:pPr lvl="2"/>
            <a:r>
              <a:rPr lang="en-GB" dirty="0"/>
              <a:t>but keeps only safe ones (high precision)</a:t>
            </a:r>
          </a:p>
          <a:p>
            <a:pPr lvl="1"/>
            <a:r>
              <a:rPr lang="en-GB" dirty="0"/>
              <a:t>suppose we need to detect shoplifters in surveillance images</a:t>
            </a:r>
          </a:p>
          <a:p>
            <a:pPr lvl="2"/>
            <a:r>
              <a:rPr lang="en-GB" dirty="0"/>
              <a:t>it is probably fine if the classifier has low precision (we get a few false alerts)</a:t>
            </a:r>
          </a:p>
          <a:p>
            <a:pPr lvl="2"/>
            <a:r>
              <a:rPr lang="en-GB" dirty="0"/>
              <a:t>as long as it has high recall (almost all shoplifters will get caught)</a:t>
            </a:r>
          </a:p>
          <a:p>
            <a:r>
              <a:rPr lang="en-GB" dirty="0"/>
              <a:t>Unfortunately: </a:t>
            </a:r>
            <a:r>
              <a:rPr lang="en-GB" b="1" dirty="0"/>
              <a:t>increasing precision reduces recall, and vice versa</a:t>
            </a:r>
          </a:p>
          <a:p>
            <a:pPr marL="590550" lvl="1" indent="0">
              <a:buNone/>
            </a:pPr>
            <a:endParaRPr lang="en-GB" dirty="0"/>
          </a:p>
          <a:p>
            <a:pPr lvl="1"/>
            <a:endParaRPr lang="en-GB" dirty="0"/>
          </a:p>
        </p:txBody>
      </p:sp>
      <p:pic>
        <p:nvPicPr>
          <p:cNvPr id="4" name="Immagine 3">
            <a:extLst>
              <a:ext uri="{FF2B5EF4-FFF2-40B4-BE49-F238E27FC236}">
                <a16:creationId xmlns:a16="http://schemas.microsoft.com/office/drawing/2014/main" id="{AA71EFA1-E665-0750-7037-E1DD9C8E68F5}"/>
              </a:ext>
            </a:extLst>
          </p:cNvPr>
          <p:cNvPicPr>
            <a:picLocks noChangeAspect="1"/>
          </p:cNvPicPr>
          <p:nvPr/>
        </p:nvPicPr>
        <p:blipFill>
          <a:blip r:embed="rId3"/>
          <a:stretch>
            <a:fillRect/>
          </a:stretch>
        </p:blipFill>
        <p:spPr>
          <a:xfrm>
            <a:off x="1951631" y="4424962"/>
            <a:ext cx="4679324" cy="2221497"/>
          </a:xfrm>
          <a:prstGeom prst="rect">
            <a:avLst/>
          </a:prstGeom>
        </p:spPr>
      </p:pic>
    </p:spTree>
    <p:extLst>
      <p:ext uri="{BB962C8B-B14F-4D97-AF65-F5344CB8AC3E}">
        <p14:creationId xmlns:p14="http://schemas.microsoft.com/office/powerpoint/2010/main" val="4078033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Precision-Recall Curve (1) </a:t>
            </a:r>
            <a:endParaRPr sz="4000" dirty="0"/>
          </a:p>
        </p:txBody>
      </p:sp>
      <p:sp>
        <p:nvSpPr>
          <p:cNvPr id="84" name="Google Shape;84;p14"/>
          <p:cNvSpPr txBox="1">
            <a:spLocks noGrp="1"/>
          </p:cNvSpPr>
          <p:nvPr>
            <p:ph type="body" idx="1"/>
          </p:nvPr>
        </p:nvSpPr>
        <p:spPr>
          <a:xfrm>
            <a:off x="162750" y="1043733"/>
            <a:ext cx="8818500" cy="5628000"/>
          </a:xfrm>
          <a:prstGeom prst="rect">
            <a:avLst/>
          </a:prstGeom>
        </p:spPr>
        <p:txBody>
          <a:bodyPr spcFirstLastPara="1" wrap="square" lIns="91425" tIns="91425" rIns="91425" bIns="91425" anchor="t" anchorCtr="0">
            <a:noAutofit/>
          </a:bodyPr>
          <a:lstStyle/>
          <a:p>
            <a:pPr lvl="0"/>
            <a:r>
              <a:rPr lang="en-GB" dirty="0"/>
              <a:t>How can we decide which threshold to use?</a:t>
            </a:r>
          </a:p>
          <a:p>
            <a:pPr lvl="1"/>
            <a:r>
              <a:rPr lang="en-GB" dirty="0"/>
              <a:t>get the </a:t>
            </a:r>
            <a:r>
              <a:rPr lang="en-GB" b="1" dirty="0"/>
              <a:t>decision scores </a:t>
            </a:r>
            <a:r>
              <a:rPr lang="en-GB" dirty="0"/>
              <a:t>instead of predictions from the training set </a:t>
            </a:r>
          </a:p>
          <a:p>
            <a:pPr lvl="1"/>
            <a:r>
              <a:rPr lang="en-GB" b="1" dirty="0"/>
              <a:t>compute precision and recall for all possible threshold values</a:t>
            </a:r>
          </a:p>
          <a:p>
            <a:pPr lvl="1"/>
            <a:r>
              <a:rPr lang="en-GB" dirty="0"/>
              <a:t>plot precision and recall as functions of the threshold value</a:t>
            </a:r>
          </a:p>
          <a:p>
            <a:pPr lvl="1"/>
            <a:r>
              <a:rPr lang="en-GB" dirty="0"/>
              <a:t>or plot precision directly against recall</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sz="1050" dirty="0"/>
          </a:p>
          <a:p>
            <a:r>
              <a:rPr lang="en-GB" dirty="0"/>
              <a:t>A good classifier will maintain both a high precision and high recall across the graph, and will </a:t>
            </a:r>
            <a:r>
              <a:rPr lang="en-GB" b="1" dirty="0"/>
              <a:t>"hug" the upper right corner</a:t>
            </a:r>
            <a:r>
              <a:rPr lang="en-GB" dirty="0"/>
              <a:t> in the figure</a:t>
            </a:r>
            <a:endParaRPr lang="en-GB" b="1" dirty="0"/>
          </a:p>
          <a:p>
            <a:endParaRPr lang="en-GB" dirty="0"/>
          </a:p>
          <a:p>
            <a:pPr marL="590550" lvl="1" indent="0">
              <a:buNone/>
            </a:pPr>
            <a:endParaRPr lang="en-GB" dirty="0"/>
          </a:p>
          <a:p>
            <a:pPr lvl="1"/>
            <a:endParaRPr lang="en-GB" dirty="0"/>
          </a:p>
        </p:txBody>
      </p:sp>
      <p:pic>
        <p:nvPicPr>
          <p:cNvPr id="7" name="Immagine 6" descr="Immagine che contiene linea, diagramma, Diagramma, pendio&#10;&#10;Descrizione generata automaticamente">
            <a:extLst>
              <a:ext uri="{FF2B5EF4-FFF2-40B4-BE49-F238E27FC236}">
                <a16:creationId xmlns:a16="http://schemas.microsoft.com/office/drawing/2014/main" id="{6B35A968-86FD-FE0B-8CF1-FB6C4BA72C8E}"/>
              </a:ext>
            </a:extLst>
          </p:cNvPr>
          <p:cNvPicPr>
            <a:picLocks noChangeAspect="1"/>
          </p:cNvPicPr>
          <p:nvPr/>
        </p:nvPicPr>
        <p:blipFill>
          <a:blip r:embed="rId3"/>
          <a:stretch>
            <a:fillRect/>
          </a:stretch>
        </p:blipFill>
        <p:spPr>
          <a:xfrm>
            <a:off x="735336" y="2892617"/>
            <a:ext cx="3544284" cy="2976080"/>
          </a:xfrm>
          <a:prstGeom prst="rect">
            <a:avLst/>
          </a:prstGeom>
        </p:spPr>
      </p:pic>
      <p:pic>
        <p:nvPicPr>
          <p:cNvPr id="8" name="Immagine 7">
            <a:extLst>
              <a:ext uri="{FF2B5EF4-FFF2-40B4-BE49-F238E27FC236}">
                <a16:creationId xmlns:a16="http://schemas.microsoft.com/office/drawing/2014/main" id="{FD3853AB-7F89-A7EE-1E49-360667C49239}"/>
              </a:ext>
            </a:extLst>
          </p:cNvPr>
          <p:cNvPicPr>
            <a:picLocks noChangeAspect="1"/>
          </p:cNvPicPr>
          <p:nvPr/>
        </p:nvPicPr>
        <p:blipFill>
          <a:blip r:embed="rId4"/>
          <a:stretch>
            <a:fillRect/>
          </a:stretch>
        </p:blipFill>
        <p:spPr>
          <a:xfrm>
            <a:off x="4763071" y="2892616"/>
            <a:ext cx="3766146" cy="3112400"/>
          </a:xfrm>
          <a:prstGeom prst="rect">
            <a:avLst/>
          </a:prstGeom>
        </p:spPr>
      </p:pic>
    </p:spTree>
    <p:extLst>
      <p:ext uri="{BB962C8B-B14F-4D97-AF65-F5344CB8AC3E}">
        <p14:creationId xmlns:p14="http://schemas.microsoft.com/office/powerpoint/2010/main" val="614112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Precision-Recall Curve (2) </a:t>
            </a:r>
            <a:endParaRPr sz="4000" dirty="0"/>
          </a:p>
        </p:txBody>
      </p:sp>
      <p:sp>
        <p:nvSpPr>
          <p:cNvPr id="84" name="Google Shape;84;p14"/>
          <p:cNvSpPr txBox="1">
            <a:spLocks noGrp="1"/>
          </p:cNvSpPr>
          <p:nvPr>
            <p:ph type="body" idx="1"/>
          </p:nvPr>
        </p:nvSpPr>
        <p:spPr>
          <a:xfrm>
            <a:off x="162750" y="1130649"/>
            <a:ext cx="8818500" cy="5224230"/>
          </a:xfrm>
          <a:prstGeom prst="rect">
            <a:avLst/>
          </a:prstGeom>
        </p:spPr>
        <p:txBody>
          <a:bodyPr spcFirstLastPara="1" wrap="square" lIns="91425" tIns="91425" rIns="91425" bIns="91425" anchor="t" anchorCtr="0">
            <a:noAutofit/>
          </a:bodyPr>
          <a:lstStyle/>
          <a:p>
            <a:pPr lvl="0"/>
            <a:r>
              <a:rPr lang="en-GB" dirty="0"/>
              <a:t>In the example: </a:t>
            </a:r>
          </a:p>
          <a:p>
            <a:pPr lvl="1"/>
            <a:r>
              <a:rPr lang="en-GB" dirty="0"/>
              <a:t>precision starts to fall sharply around 80% recall</a:t>
            </a:r>
          </a:p>
          <a:p>
            <a:pPr lvl="1"/>
            <a:r>
              <a:rPr lang="en-GB" dirty="0"/>
              <a:t>we probably want to select a trade-off just before that drop</a:t>
            </a:r>
          </a:p>
          <a:p>
            <a:pPr lvl="1"/>
            <a:r>
              <a:rPr lang="en-GB" dirty="0"/>
              <a:t>the choice depends on the project!</a:t>
            </a:r>
          </a:p>
          <a:p>
            <a:pPr lvl="1"/>
            <a:endParaRPr lang="en-GB" dirty="0"/>
          </a:p>
          <a:p>
            <a:pPr marL="590550" lvl="1" indent="0">
              <a:buNone/>
            </a:pPr>
            <a:endParaRPr lang="en-GB" dirty="0"/>
          </a:p>
          <a:p>
            <a:endParaRPr lang="en-GB" dirty="0"/>
          </a:p>
          <a:p>
            <a:endParaRPr lang="en-GB" dirty="0"/>
          </a:p>
          <a:p>
            <a:endParaRPr lang="en-GB" dirty="0"/>
          </a:p>
          <a:p>
            <a:endParaRPr lang="en-GB" sz="1100" dirty="0"/>
          </a:p>
          <a:p>
            <a:endParaRPr lang="en-GB" dirty="0"/>
          </a:p>
          <a:p>
            <a:endParaRPr lang="en-GB" dirty="0"/>
          </a:p>
          <a:p>
            <a:endParaRPr lang="en-GB" dirty="0"/>
          </a:p>
          <a:p>
            <a:r>
              <a:rPr lang="en-GB" dirty="0"/>
              <a:t>It is easy to create a classifier with </a:t>
            </a:r>
            <a:r>
              <a:rPr lang="en-GB" b="1" dirty="0"/>
              <a:t>virtually any precision</a:t>
            </a:r>
          </a:p>
          <a:p>
            <a:pPr lvl="1"/>
            <a:r>
              <a:rPr lang="en-GB" dirty="0"/>
              <a:t>just set a high enough threshold</a:t>
            </a:r>
          </a:p>
          <a:p>
            <a:pPr lvl="1"/>
            <a:r>
              <a:rPr lang="en-GB" b="1" dirty="0"/>
              <a:t>But at what recall?</a:t>
            </a:r>
          </a:p>
        </p:txBody>
      </p:sp>
      <p:pic>
        <p:nvPicPr>
          <p:cNvPr id="2" name="Immagine 1">
            <a:extLst>
              <a:ext uri="{FF2B5EF4-FFF2-40B4-BE49-F238E27FC236}">
                <a16:creationId xmlns:a16="http://schemas.microsoft.com/office/drawing/2014/main" id="{942E054B-D26F-997E-5651-5E70CA814DA2}"/>
              </a:ext>
            </a:extLst>
          </p:cNvPr>
          <p:cNvPicPr>
            <a:picLocks noChangeAspect="1"/>
          </p:cNvPicPr>
          <p:nvPr/>
        </p:nvPicPr>
        <p:blipFill>
          <a:blip r:embed="rId3"/>
          <a:stretch>
            <a:fillRect/>
          </a:stretch>
        </p:blipFill>
        <p:spPr>
          <a:xfrm>
            <a:off x="4364559" y="2816011"/>
            <a:ext cx="3633029" cy="2428152"/>
          </a:xfrm>
          <a:prstGeom prst="rect">
            <a:avLst/>
          </a:prstGeom>
        </p:spPr>
      </p:pic>
      <p:pic>
        <p:nvPicPr>
          <p:cNvPr id="3" name="Immagine 2">
            <a:extLst>
              <a:ext uri="{FF2B5EF4-FFF2-40B4-BE49-F238E27FC236}">
                <a16:creationId xmlns:a16="http://schemas.microsoft.com/office/drawing/2014/main" id="{B39C0EC3-D3BC-9A6C-9A82-54290CA17DD1}"/>
              </a:ext>
            </a:extLst>
          </p:cNvPr>
          <p:cNvPicPr>
            <a:picLocks noChangeAspect="1"/>
          </p:cNvPicPr>
          <p:nvPr/>
        </p:nvPicPr>
        <p:blipFill>
          <a:blip r:embed="rId4"/>
          <a:stretch>
            <a:fillRect/>
          </a:stretch>
        </p:blipFill>
        <p:spPr>
          <a:xfrm>
            <a:off x="744590" y="2781233"/>
            <a:ext cx="3483927" cy="2462930"/>
          </a:xfrm>
          <a:prstGeom prst="rect">
            <a:avLst/>
          </a:prstGeom>
        </p:spPr>
      </p:pic>
      <p:pic>
        <p:nvPicPr>
          <p:cNvPr id="4" name="Immagine 3" descr="Immagine che contiene Carattere, Elementi grafici, logo, cerchio&#10;&#10;Descrizione generata automaticamente">
            <a:extLst>
              <a:ext uri="{FF2B5EF4-FFF2-40B4-BE49-F238E27FC236}">
                <a16:creationId xmlns:a16="http://schemas.microsoft.com/office/drawing/2014/main" id="{877AA0EF-4D6C-3784-5EB8-D4D3E0382F39}"/>
              </a:ext>
            </a:extLst>
          </p:cNvPr>
          <p:cNvPicPr>
            <a:picLocks noChangeAspect="1"/>
          </p:cNvPicPr>
          <p:nvPr/>
        </p:nvPicPr>
        <p:blipFill>
          <a:blip r:embed="rId5"/>
          <a:stretch>
            <a:fillRect/>
          </a:stretch>
        </p:blipFill>
        <p:spPr>
          <a:xfrm>
            <a:off x="8657668" y="99752"/>
            <a:ext cx="407258" cy="495579"/>
          </a:xfrm>
          <a:prstGeom prst="rect">
            <a:avLst/>
          </a:prstGeom>
        </p:spPr>
      </p:pic>
    </p:spTree>
    <p:extLst>
      <p:ext uri="{BB962C8B-B14F-4D97-AF65-F5344CB8AC3E}">
        <p14:creationId xmlns:p14="http://schemas.microsoft.com/office/powerpoint/2010/main" val="577699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ROC Curve (1)</a:t>
            </a:r>
            <a:endParaRPr sz="4000" dirty="0"/>
          </a:p>
        </p:txBody>
      </p:sp>
      <p:sp>
        <p:nvSpPr>
          <p:cNvPr id="84" name="Google Shape;84;p14"/>
          <p:cNvSpPr txBox="1">
            <a:spLocks noGrp="1"/>
          </p:cNvSpPr>
          <p:nvPr>
            <p:ph type="body" idx="1"/>
          </p:nvPr>
        </p:nvSpPr>
        <p:spPr>
          <a:xfrm>
            <a:off x="162750" y="1204249"/>
            <a:ext cx="8818500" cy="5850245"/>
          </a:xfrm>
          <a:prstGeom prst="rect">
            <a:avLst/>
          </a:prstGeom>
        </p:spPr>
        <p:txBody>
          <a:bodyPr spcFirstLastPara="1" wrap="square" lIns="91425" tIns="91425" rIns="91425" bIns="91425" anchor="t" anchorCtr="0">
            <a:noAutofit/>
          </a:bodyPr>
          <a:lstStyle/>
          <a:p>
            <a:pPr lvl="0"/>
            <a:r>
              <a:rPr lang="en-GB" dirty="0"/>
              <a:t>Receiver Operating Characteristic (ROC) curve</a:t>
            </a:r>
          </a:p>
          <a:p>
            <a:pPr lvl="0"/>
            <a:endParaRPr lang="en-GB" dirty="0"/>
          </a:p>
          <a:p>
            <a:pPr lvl="0"/>
            <a:endParaRPr lang="en-GB" dirty="0"/>
          </a:p>
          <a:p>
            <a:pPr lvl="0"/>
            <a:endParaRPr lang="en-GB" dirty="0"/>
          </a:p>
          <a:p>
            <a:pPr marL="120650" lvl="0" indent="0">
              <a:buNone/>
            </a:pPr>
            <a:r>
              <a:rPr lang="en-GB" dirty="0"/>
              <a:t> </a:t>
            </a:r>
          </a:p>
          <a:p>
            <a:pPr lvl="1"/>
            <a:endParaRPr lang="en-GB" dirty="0"/>
          </a:p>
          <a:p>
            <a:pPr lvl="1"/>
            <a:endParaRPr lang="en-GB" sz="1200" dirty="0"/>
          </a:p>
          <a:p>
            <a:pPr lvl="1"/>
            <a:endParaRPr lang="en-GB" dirty="0"/>
          </a:p>
          <a:p>
            <a:pPr lvl="1"/>
            <a:endParaRPr lang="en-GB" dirty="0"/>
          </a:p>
          <a:p>
            <a:pPr lvl="1"/>
            <a:endParaRPr lang="en-GB" dirty="0"/>
          </a:p>
          <a:p>
            <a:pPr marL="590550" lvl="1" indent="0">
              <a:buNone/>
            </a:pPr>
            <a:endParaRPr lang="en-GB" dirty="0"/>
          </a:p>
        </p:txBody>
      </p:sp>
      <p:pic>
        <p:nvPicPr>
          <p:cNvPr id="3" name="Immagine 2" descr="Immagine che contiene testo, diagramma, schermata, Carattere&#10;&#10;Descrizione generata automaticamente">
            <a:extLst>
              <a:ext uri="{FF2B5EF4-FFF2-40B4-BE49-F238E27FC236}">
                <a16:creationId xmlns:a16="http://schemas.microsoft.com/office/drawing/2014/main" id="{F8D611C8-5292-CBB9-5D00-0503C649FCA4}"/>
              </a:ext>
            </a:extLst>
          </p:cNvPr>
          <p:cNvPicPr>
            <a:picLocks noChangeAspect="1"/>
          </p:cNvPicPr>
          <p:nvPr/>
        </p:nvPicPr>
        <p:blipFill>
          <a:blip r:embed="rId3"/>
          <a:stretch>
            <a:fillRect/>
          </a:stretch>
        </p:blipFill>
        <p:spPr>
          <a:xfrm>
            <a:off x="41831" y="1951630"/>
            <a:ext cx="9049407" cy="4121624"/>
          </a:xfrm>
          <a:prstGeom prst="rect">
            <a:avLst/>
          </a:prstGeom>
        </p:spPr>
      </p:pic>
    </p:spTree>
    <p:extLst>
      <p:ext uri="{BB962C8B-B14F-4D97-AF65-F5344CB8AC3E}">
        <p14:creationId xmlns:p14="http://schemas.microsoft.com/office/powerpoint/2010/main" val="529760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7FC88C38-9220-9C3D-7642-2A45A3D5602C}"/>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E00C5E2E-BE2A-2ECE-124A-256BAD51C54C}"/>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ROC Curve (2)</a:t>
            </a:r>
            <a:endParaRPr sz="4000" dirty="0"/>
          </a:p>
        </p:txBody>
      </p:sp>
      <p:sp>
        <p:nvSpPr>
          <p:cNvPr id="84" name="Google Shape;84;p14">
            <a:extLst>
              <a:ext uri="{FF2B5EF4-FFF2-40B4-BE49-F238E27FC236}">
                <a16:creationId xmlns:a16="http://schemas.microsoft.com/office/drawing/2014/main" id="{1DC27D58-3792-C7EA-8C5E-6B3D960F50D6}"/>
              </a:ext>
            </a:extLst>
          </p:cNvPr>
          <p:cNvSpPr txBox="1">
            <a:spLocks noGrp="1"/>
          </p:cNvSpPr>
          <p:nvPr>
            <p:ph type="body" idx="1"/>
          </p:nvPr>
        </p:nvSpPr>
        <p:spPr>
          <a:xfrm>
            <a:off x="162750" y="1016437"/>
            <a:ext cx="8818500" cy="5640829"/>
          </a:xfrm>
          <a:prstGeom prst="rect">
            <a:avLst/>
          </a:prstGeom>
        </p:spPr>
        <p:txBody>
          <a:bodyPr spcFirstLastPara="1" wrap="square" lIns="91425" tIns="91425" rIns="91425" bIns="91425" anchor="t" anchorCtr="0">
            <a:noAutofit/>
          </a:bodyPr>
          <a:lstStyle/>
          <a:p>
            <a:r>
              <a:rPr lang="en-GB" dirty="0"/>
              <a:t>Similar to precision/recall curve, how to  decide? </a:t>
            </a:r>
          </a:p>
          <a:p>
            <a:pPr lvl="1"/>
            <a:r>
              <a:rPr lang="en-GB" dirty="0"/>
              <a:t>prefer the precision/recall </a:t>
            </a:r>
            <a:r>
              <a:rPr lang="en-GB" b="1" dirty="0"/>
              <a:t>whenever the </a:t>
            </a:r>
            <a:br>
              <a:rPr lang="en-GB" b="1" dirty="0"/>
            </a:br>
            <a:r>
              <a:rPr lang="en-GB" b="1" dirty="0"/>
              <a:t>positive class is rare</a:t>
            </a:r>
          </a:p>
          <a:p>
            <a:pPr lvl="1"/>
            <a:r>
              <a:rPr lang="en-GB" dirty="0"/>
              <a:t>otherwise, use the ROC curve</a:t>
            </a:r>
          </a:p>
          <a:p>
            <a:r>
              <a:rPr lang="en-GB" dirty="0"/>
              <a:t>Area under the curve </a:t>
            </a:r>
            <a:r>
              <a:rPr lang="en-GB" b="1" dirty="0"/>
              <a:t>ROC AUC</a:t>
            </a:r>
          </a:p>
          <a:p>
            <a:pPr lvl="1"/>
            <a:r>
              <a:rPr lang="en-GB" dirty="0"/>
              <a:t>perfect classifier ROC AUC = 1</a:t>
            </a:r>
          </a:p>
          <a:p>
            <a:pPr lvl="1"/>
            <a:r>
              <a:rPr lang="en-GB" dirty="0"/>
              <a:t>random classifier ROC AUC = 0.5</a:t>
            </a:r>
          </a:p>
          <a:p>
            <a:r>
              <a:rPr lang="en-GB" dirty="0"/>
              <a:t>In the example:</a:t>
            </a:r>
          </a:p>
          <a:p>
            <a:pPr lvl="1"/>
            <a:r>
              <a:rPr lang="en-GB" dirty="0"/>
              <a:t>looking at the ROC curve, we may think that the classifier is good</a:t>
            </a:r>
          </a:p>
          <a:p>
            <a:pPr lvl="1"/>
            <a:r>
              <a:rPr lang="en-GB" dirty="0"/>
              <a:t>precision-recall curve makes  it clear that the classifier has room for improvement</a:t>
            </a:r>
          </a:p>
        </p:txBody>
      </p:sp>
      <p:pic>
        <p:nvPicPr>
          <p:cNvPr id="4" name="Immagine 3" descr="Immagine che contiene testo, linea, diagramma, schermata&#10;&#10;Descrizione generata automaticamente">
            <a:extLst>
              <a:ext uri="{FF2B5EF4-FFF2-40B4-BE49-F238E27FC236}">
                <a16:creationId xmlns:a16="http://schemas.microsoft.com/office/drawing/2014/main" id="{DC63F75F-1430-6A5A-0823-DE79F2C29606}"/>
              </a:ext>
            </a:extLst>
          </p:cNvPr>
          <p:cNvPicPr>
            <a:picLocks noChangeAspect="1"/>
          </p:cNvPicPr>
          <p:nvPr/>
        </p:nvPicPr>
        <p:blipFill>
          <a:blip r:embed="rId3"/>
          <a:stretch>
            <a:fillRect/>
          </a:stretch>
        </p:blipFill>
        <p:spPr>
          <a:xfrm>
            <a:off x="1200634" y="4475808"/>
            <a:ext cx="2983948" cy="2212528"/>
          </a:xfrm>
          <a:prstGeom prst="rect">
            <a:avLst/>
          </a:prstGeom>
        </p:spPr>
      </p:pic>
      <p:pic>
        <p:nvPicPr>
          <p:cNvPr id="5" name="Immagine 4">
            <a:extLst>
              <a:ext uri="{FF2B5EF4-FFF2-40B4-BE49-F238E27FC236}">
                <a16:creationId xmlns:a16="http://schemas.microsoft.com/office/drawing/2014/main" id="{A4CFD54B-36DF-D5D5-6A89-26E747315075}"/>
              </a:ext>
            </a:extLst>
          </p:cNvPr>
          <p:cNvPicPr>
            <a:picLocks noChangeAspect="1"/>
          </p:cNvPicPr>
          <p:nvPr/>
        </p:nvPicPr>
        <p:blipFill>
          <a:blip r:embed="rId4"/>
          <a:stretch>
            <a:fillRect/>
          </a:stretch>
        </p:blipFill>
        <p:spPr>
          <a:xfrm>
            <a:off x="4333532" y="4548313"/>
            <a:ext cx="3186383" cy="2129635"/>
          </a:xfrm>
          <a:prstGeom prst="rect">
            <a:avLst/>
          </a:prstGeom>
        </p:spPr>
      </p:pic>
      <p:pic>
        <p:nvPicPr>
          <p:cNvPr id="7" name="Immagine 6" descr="Immagine che contiene testo, calligrafia, linea, Carattere&#10;&#10;Descrizione generata automaticamente">
            <a:extLst>
              <a:ext uri="{FF2B5EF4-FFF2-40B4-BE49-F238E27FC236}">
                <a16:creationId xmlns:a16="http://schemas.microsoft.com/office/drawing/2014/main" id="{BB7B5605-7C60-FB92-010B-30953F66A794}"/>
              </a:ext>
            </a:extLst>
          </p:cNvPr>
          <p:cNvPicPr>
            <a:picLocks noChangeAspect="1"/>
          </p:cNvPicPr>
          <p:nvPr/>
        </p:nvPicPr>
        <p:blipFill>
          <a:blip r:embed="rId5"/>
          <a:stretch>
            <a:fillRect/>
          </a:stretch>
        </p:blipFill>
        <p:spPr>
          <a:xfrm>
            <a:off x="5615466" y="815703"/>
            <a:ext cx="3514734" cy="2894220"/>
          </a:xfrm>
          <a:prstGeom prst="rect">
            <a:avLst/>
          </a:prstGeom>
        </p:spPr>
      </p:pic>
      <p:pic>
        <p:nvPicPr>
          <p:cNvPr id="2" name="Immagine 1" descr="Immagine che contiene Carattere, Elementi grafici, logo, cerchio&#10;&#10;Descrizione generata automaticamente">
            <a:extLst>
              <a:ext uri="{FF2B5EF4-FFF2-40B4-BE49-F238E27FC236}">
                <a16:creationId xmlns:a16="http://schemas.microsoft.com/office/drawing/2014/main" id="{10EA1466-FABD-8CED-F4EA-56ED0AA88550}"/>
              </a:ext>
            </a:extLst>
          </p:cNvPr>
          <p:cNvPicPr>
            <a:picLocks noChangeAspect="1"/>
          </p:cNvPicPr>
          <p:nvPr/>
        </p:nvPicPr>
        <p:blipFill>
          <a:blip r:embed="rId6"/>
          <a:stretch>
            <a:fillRect/>
          </a:stretch>
        </p:blipFill>
        <p:spPr>
          <a:xfrm>
            <a:off x="8657668" y="99752"/>
            <a:ext cx="407258" cy="495579"/>
          </a:xfrm>
          <a:prstGeom prst="rect">
            <a:avLst/>
          </a:prstGeom>
        </p:spPr>
      </p:pic>
    </p:spTree>
    <p:extLst>
      <p:ext uri="{BB962C8B-B14F-4D97-AF65-F5344CB8AC3E}">
        <p14:creationId xmlns:p14="http://schemas.microsoft.com/office/powerpoint/2010/main" val="43738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Multiclass Classification</a:t>
            </a:r>
          </a:p>
        </p:txBody>
      </p:sp>
      <p:sp>
        <p:nvSpPr>
          <p:cNvPr id="84" name="Google Shape;84;p14"/>
          <p:cNvSpPr txBox="1">
            <a:spLocks noGrp="1"/>
          </p:cNvSpPr>
          <p:nvPr>
            <p:ph type="body" idx="1"/>
          </p:nvPr>
        </p:nvSpPr>
        <p:spPr>
          <a:xfrm>
            <a:off x="162750" y="1132538"/>
            <a:ext cx="8818500" cy="5493059"/>
          </a:xfrm>
          <a:prstGeom prst="rect">
            <a:avLst/>
          </a:prstGeom>
        </p:spPr>
        <p:txBody>
          <a:bodyPr spcFirstLastPara="1" wrap="square" lIns="91425" tIns="91425" rIns="91425" bIns="91425" anchor="t" anchorCtr="0">
            <a:noAutofit/>
          </a:bodyPr>
          <a:lstStyle/>
          <a:p>
            <a:pPr lvl="0"/>
            <a:r>
              <a:rPr lang="en-GB" dirty="0"/>
              <a:t>A multiclass classifiers can </a:t>
            </a:r>
            <a:r>
              <a:rPr lang="en-GB" b="1" dirty="0"/>
              <a:t>distinguish between more than two classes</a:t>
            </a:r>
          </a:p>
          <a:p>
            <a:pPr lvl="1"/>
            <a:r>
              <a:rPr lang="en-GB" dirty="0"/>
              <a:t>some algorithms are capable of handling multiple classes </a:t>
            </a:r>
            <a:r>
              <a:rPr lang="en-GB" b="1" dirty="0"/>
              <a:t>natively</a:t>
            </a:r>
          </a:p>
          <a:p>
            <a:pPr lvl="1"/>
            <a:r>
              <a:rPr lang="en-GB" dirty="0"/>
              <a:t>others are </a:t>
            </a:r>
            <a:r>
              <a:rPr lang="en-GB" b="1" dirty="0"/>
              <a:t>strictly binary </a:t>
            </a:r>
            <a:r>
              <a:rPr lang="en-GB" dirty="0"/>
              <a:t>classifiers</a:t>
            </a:r>
          </a:p>
          <a:p>
            <a:pPr lvl="1"/>
            <a:endParaRPr lang="en-GB" sz="200" dirty="0"/>
          </a:p>
          <a:p>
            <a:r>
              <a:rPr lang="en-GB" b="1" dirty="0"/>
              <a:t>One-versus-all</a:t>
            </a:r>
            <a:r>
              <a:rPr lang="en-GB" dirty="0"/>
              <a:t> strategy (</a:t>
            </a:r>
            <a:r>
              <a:rPr lang="en-GB" dirty="0" err="1"/>
              <a:t>OvR</a:t>
            </a:r>
            <a:r>
              <a:rPr lang="en-GB" dirty="0"/>
              <a:t>)</a:t>
            </a:r>
          </a:p>
          <a:p>
            <a:pPr lvl="1"/>
            <a:r>
              <a:rPr lang="en-GB" dirty="0"/>
              <a:t>train N binary classifiers, one for each class</a:t>
            </a:r>
          </a:p>
          <a:p>
            <a:pPr lvl="1"/>
            <a:r>
              <a:rPr lang="en-GB" dirty="0"/>
              <a:t>get the decision score from each classifier </a:t>
            </a:r>
          </a:p>
          <a:p>
            <a:pPr lvl="1"/>
            <a:r>
              <a:rPr lang="en-GB" dirty="0"/>
              <a:t>select the class whose classifier outputs the highest score</a:t>
            </a:r>
          </a:p>
          <a:p>
            <a:pPr lvl="1"/>
            <a:endParaRPr lang="en-GB" sz="200" dirty="0"/>
          </a:p>
          <a:p>
            <a:r>
              <a:rPr lang="en-GB" b="1" dirty="0"/>
              <a:t>One-versus-one</a:t>
            </a:r>
            <a:r>
              <a:rPr lang="en-GB" dirty="0"/>
              <a:t> strategy (</a:t>
            </a:r>
            <a:r>
              <a:rPr lang="en-GB" dirty="0" err="1"/>
              <a:t>OvO</a:t>
            </a:r>
            <a:r>
              <a:rPr lang="en-GB" dirty="0"/>
              <a:t>)</a:t>
            </a:r>
          </a:p>
          <a:p>
            <a:pPr lvl="1"/>
            <a:r>
              <a:rPr lang="en-GB" dirty="0"/>
              <a:t>train a binary classifier for every pair of classes</a:t>
            </a:r>
          </a:p>
          <a:p>
            <a:pPr lvl="2"/>
            <a:r>
              <a:rPr lang="en-GB" dirty="0"/>
              <a:t>with N classes, we need to train N×(N–1)/2 classifiers </a:t>
            </a:r>
          </a:p>
          <a:p>
            <a:pPr lvl="1"/>
            <a:r>
              <a:rPr lang="en-GB" dirty="0"/>
              <a:t>run an item through all classifiers and see which class wins </a:t>
            </a:r>
            <a:br>
              <a:rPr lang="en-GB" dirty="0"/>
            </a:br>
            <a:r>
              <a:rPr lang="en-GB" dirty="0"/>
              <a:t>most duels</a:t>
            </a:r>
          </a:p>
          <a:p>
            <a:pPr lvl="1"/>
            <a:r>
              <a:rPr lang="en-GB" dirty="0"/>
              <a:t>advantage: each classifier only needs to be trained on the </a:t>
            </a:r>
            <a:br>
              <a:rPr lang="en-GB" dirty="0"/>
            </a:br>
            <a:r>
              <a:rPr lang="en-GB" dirty="0"/>
              <a:t>part of the training set for the two classes that it must </a:t>
            </a:r>
            <a:br>
              <a:rPr lang="en-GB" dirty="0"/>
            </a:br>
            <a:r>
              <a:rPr lang="en-GB" dirty="0"/>
              <a:t>distinguish</a:t>
            </a:r>
          </a:p>
          <a:p>
            <a:pPr marL="590550" lvl="1" indent="0">
              <a:buNone/>
            </a:pPr>
            <a:endParaRPr lang="en-GB" dirty="0"/>
          </a:p>
          <a:p>
            <a:pPr lvl="1"/>
            <a:endParaRPr lang="en-GB" dirty="0"/>
          </a:p>
        </p:txBody>
      </p:sp>
      <p:pic>
        <p:nvPicPr>
          <p:cNvPr id="4" name="Immagine 3" descr="Immagine che contiene testo, diagramma, linea, Parallelo&#10;&#10;Descrizione generata automaticamente">
            <a:extLst>
              <a:ext uri="{FF2B5EF4-FFF2-40B4-BE49-F238E27FC236}">
                <a16:creationId xmlns:a16="http://schemas.microsoft.com/office/drawing/2014/main" id="{703BD8F2-A9EC-C3FC-57FE-6C903F1EAB4D}"/>
              </a:ext>
            </a:extLst>
          </p:cNvPr>
          <p:cNvPicPr>
            <a:picLocks noChangeAspect="1"/>
          </p:cNvPicPr>
          <p:nvPr/>
        </p:nvPicPr>
        <p:blipFill>
          <a:blip r:embed="rId3"/>
          <a:stretch>
            <a:fillRect/>
          </a:stretch>
        </p:blipFill>
        <p:spPr>
          <a:xfrm>
            <a:off x="6521140" y="1828783"/>
            <a:ext cx="2363261" cy="2525736"/>
          </a:xfrm>
          <a:prstGeom prst="rect">
            <a:avLst/>
          </a:prstGeom>
        </p:spPr>
      </p:pic>
      <p:pic>
        <p:nvPicPr>
          <p:cNvPr id="7" name="Immagine 6" descr="Immagine che contiene testo, diagramma, linea&#10;&#10;Descrizione generata automaticamente">
            <a:extLst>
              <a:ext uri="{FF2B5EF4-FFF2-40B4-BE49-F238E27FC236}">
                <a16:creationId xmlns:a16="http://schemas.microsoft.com/office/drawing/2014/main" id="{5B280924-7A16-3479-3EFF-0DFC55DEE1A6}"/>
              </a:ext>
            </a:extLst>
          </p:cNvPr>
          <p:cNvPicPr>
            <a:picLocks noChangeAspect="1"/>
          </p:cNvPicPr>
          <p:nvPr/>
        </p:nvPicPr>
        <p:blipFill>
          <a:blip r:embed="rId4"/>
          <a:stretch>
            <a:fillRect/>
          </a:stretch>
        </p:blipFill>
        <p:spPr>
          <a:xfrm>
            <a:off x="6665540" y="4467773"/>
            <a:ext cx="2074460" cy="2098003"/>
          </a:xfrm>
          <a:prstGeom prst="rect">
            <a:avLst/>
          </a:prstGeom>
        </p:spPr>
      </p:pic>
    </p:spTree>
    <p:extLst>
      <p:ext uri="{BB962C8B-B14F-4D97-AF65-F5344CB8AC3E}">
        <p14:creationId xmlns:p14="http://schemas.microsoft.com/office/powerpoint/2010/main" val="1359538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Multiclass Class Confusion Matrix</a:t>
            </a:r>
          </a:p>
        </p:txBody>
      </p:sp>
      <p:sp>
        <p:nvSpPr>
          <p:cNvPr id="84" name="Google Shape;84;p14"/>
          <p:cNvSpPr txBox="1">
            <a:spLocks noGrp="1"/>
          </p:cNvSpPr>
          <p:nvPr>
            <p:ph type="body" idx="1"/>
          </p:nvPr>
        </p:nvSpPr>
        <p:spPr>
          <a:xfrm>
            <a:off x="162750" y="1023354"/>
            <a:ext cx="8818500" cy="5493059"/>
          </a:xfrm>
          <a:prstGeom prst="rect">
            <a:avLst/>
          </a:prstGeom>
        </p:spPr>
        <p:txBody>
          <a:bodyPr spcFirstLastPara="1" wrap="square" lIns="91425" tIns="91425" rIns="91425" bIns="91425" anchor="t" anchorCtr="0">
            <a:noAutofit/>
          </a:bodyPr>
          <a:lstStyle/>
          <a:p>
            <a:r>
              <a:rPr lang="en-GB" dirty="0"/>
              <a:t>We can evaluate the classifier using cross-validation</a:t>
            </a:r>
          </a:p>
          <a:p>
            <a:r>
              <a:rPr lang="en-GB" dirty="0"/>
              <a:t>We can look at the confusion matrix to analyse the types of errors:</a:t>
            </a:r>
          </a:p>
          <a:p>
            <a:endParaRPr lang="en-GB" dirty="0"/>
          </a:p>
          <a:p>
            <a:endParaRPr lang="en-GB" dirty="0"/>
          </a:p>
          <a:p>
            <a:endParaRPr lang="en-GB" dirty="0"/>
          </a:p>
          <a:p>
            <a:endParaRPr lang="en-GB" dirty="0"/>
          </a:p>
          <a:p>
            <a:endParaRPr lang="en-GB" dirty="0"/>
          </a:p>
          <a:p>
            <a:endParaRPr lang="en-GB" dirty="0"/>
          </a:p>
          <a:p>
            <a:pPr marL="120650" indent="0">
              <a:buNone/>
            </a:pPr>
            <a:endParaRPr lang="en-GB" dirty="0"/>
          </a:p>
          <a:p>
            <a:pPr marL="120650" indent="0">
              <a:buNone/>
            </a:pPr>
            <a:endParaRPr lang="en-GB" dirty="0"/>
          </a:p>
          <a:p>
            <a:pPr marL="120650" indent="0">
              <a:buNone/>
            </a:pPr>
            <a:endParaRPr lang="en-GB" dirty="0"/>
          </a:p>
          <a:p>
            <a:pPr marL="120650" indent="0">
              <a:buNone/>
            </a:pPr>
            <a:endParaRPr lang="en-GB" dirty="0"/>
          </a:p>
          <a:p>
            <a:pPr marL="120650" indent="0">
              <a:buNone/>
            </a:pPr>
            <a:endParaRPr lang="en-GB" dirty="0"/>
          </a:p>
          <a:p>
            <a:pPr marL="120650" indent="0">
              <a:buNone/>
            </a:pPr>
            <a:endParaRPr lang="en-GB" dirty="0"/>
          </a:p>
          <a:p>
            <a:pPr marL="120650" indent="0">
              <a:buNone/>
            </a:pPr>
            <a:endParaRPr lang="en-GB" dirty="0"/>
          </a:p>
          <a:p>
            <a:r>
              <a:rPr lang="en-GB" dirty="0"/>
              <a:t>Confusion matrix looks pretty good</a:t>
            </a:r>
          </a:p>
          <a:p>
            <a:pPr lvl="1"/>
            <a:r>
              <a:rPr lang="en-GB" dirty="0"/>
              <a:t>most images are on the main diagonal (classified correctly)</a:t>
            </a:r>
          </a:p>
          <a:p>
            <a:endParaRPr lang="en-GB" dirty="0"/>
          </a:p>
        </p:txBody>
      </p:sp>
      <p:grpSp>
        <p:nvGrpSpPr>
          <p:cNvPr id="18" name="Gruppo 17">
            <a:extLst>
              <a:ext uri="{FF2B5EF4-FFF2-40B4-BE49-F238E27FC236}">
                <a16:creationId xmlns:a16="http://schemas.microsoft.com/office/drawing/2014/main" id="{DFCA346C-6B44-D250-C205-1B8D3D0EFCD8}"/>
              </a:ext>
            </a:extLst>
          </p:cNvPr>
          <p:cNvGrpSpPr/>
          <p:nvPr/>
        </p:nvGrpSpPr>
        <p:grpSpPr>
          <a:xfrm>
            <a:off x="645271" y="2077745"/>
            <a:ext cx="7325022" cy="3190292"/>
            <a:chOff x="390517" y="3190171"/>
            <a:chExt cx="3798730" cy="1579209"/>
          </a:xfrm>
        </p:grpSpPr>
        <p:grpSp>
          <p:nvGrpSpPr>
            <p:cNvPr id="11" name="Gruppo 10">
              <a:extLst>
                <a:ext uri="{FF2B5EF4-FFF2-40B4-BE49-F238E27FC236}">
                  <a16:creationId xmlns:a16="http://schemas.microsoft.com/office/drawing/2014/main" id="{83E7B23F-E794-9A20-7FB3-B24377B342A2}"/>
                </a:ext>
              </a:extLst>
            </p:cNvPr>
            <p:cNvGrpSpPr/>
            <p:nvPr/>
          </p:nvGrpSpPr>
          <p:grpSpPr>
            <a:xfrm>
              <a:off x="390517" y="3345278"/>
              <a:ext cx="2238539" cy="1355339"/>
              <a:chOff x="777929" y="3455090"/>
              <a:chExt cx="3268555" cy="1652259"/>
            </a:xfrm>
          </p:grpSpPr>
          <p:pic>
            <p:nvPicPr>
              <p:cNvPr id="4" name="Immagine 3">
                <a:extLst>
                  <a:ext uri="{FF2B5EF4-FFF2-40B4-BE49-F238E27FC236}">
                    <a16:creationId xmlns:a16="http://schemas.microsoft.com/office/drawing/2014/main" id="{DECE7D20-A798-3072-4638-B01A04DA326D}"/>
                  </a:ext>
                </a:extLst>
              </p:cNvPr>
              <p:cNvPicPr>
                <a:picLocks noChangeAspect="1"/>
              </p:cNvPicPr>
              <p:nvPr/>
            </p:nvPicPr>
            <p:blipFill>
              <a:blip r:embed="rId3"/>
              <a:stretch>
                <a:fillRect/>
              </a:stretch>
            </p:blipFill>
            <p:spPr>
              <a:xfrm>
                <a:off x="801415" y="3455090"/>
                <a:ext cx="3245069" cy="1352112"/>
              </a:xfrm>
              <a:prstGeom prst="rect">
                <a:avLst/>
              </a:prstGeom>
            </p:spPr>
          </p:pic>
          <p:sp>
            <p:nvSpPr>
              <p:cNvPr id="8" name="CasellaDiTesto 7">
                <a:extLst>
                  <a:ext uri="{FF2B5EF4-FFF2-40B4-BE49-F238E27FC236}">
                    <a16:creationId xmlns:a16="http://schemas.microsoft.com/office/drawing/2014/main" id="{C48A01FA-C684-A4F0-66D4-6C113A579F95}"/>
                  </a:ext>
                </a:extLst>
              </p:cNvPr>
              <p:cNvSpPr txBox="1"/>
              <p:nvPr/>
            </p:nvSpPr>
            <p:spPr>
              <a:xfrm>
                <a:off x="777929" y="4845739"/>
                <a:ext cx="1000595" cy="261610"/>
              </a:xfrm>
              <a:prstGeom prst="rect">
                <a:avLst/>
              </a:prstGeom>
              <a:noFill/>
            </p:spPr>
            <p:txBody>
              <a:bodyPr wrap="none" rtlCol="0">
                <a:spAutoFit/>
              </a:bodyPr>
              <a:lstStyle/>
              <a:p>
                <a:r>
                  <a:rPr lang="it-IT" sz="1050" dirty="0"/>
                  <a:t>Linear Model</a:t>
                </a:r>
              </a:p>
            </p:txBody>
          </p:sp>
        </p:grpSp>
        <p:pic>
          <p:nvPicPr>
            <p:cNvPr id="15" name="Immagine 14">
              <a:extLst>
                <a:ext uri="{FF2B5EF4-FFF2-40B4-BE49-F238E27FC236}">
                  <a16:creationId xmlns:a16="http://schemas.microsoft.com/office/drawing/2014/main" id="{973B9380-C7AC-F0D3-313A-273EAF4BB45C}"/>
                </a:ext>
              </a:extLst>
            </p:cNvPr>
            <p:cNvPicPr>
              <a:picLocks noChangeAspect="1"/>
            </p:cNvPicPr>
            <p:nvPr/>
          </p:nvPicPr>
          <p:blipFill>
            <a:blip r:embed="rId4"/>
            <a:stretch>
              <a:fillRect/>
            </a:stretch>
          </p:blipFill>
          <p:spPr>
            <a:xfrm>
              <a:off x="2584971" y="3190171"/>
              <a:ext cx="1604276" cy="1579209"/>
            </a:xfrm>
            <a:prstGeom prst="rect">
              <a:avLst/>
            </a:prstGeom>
          </p:spPr>
        </p:pic>
      </p:grpSp>
      <p:pic>
        <p:nvPicPr>
          <p:cNvPr id="2" name="Immagine 1" descr="Immagine che contiene Carattere, Elementi grafici, logo, cerchio&#10;&#10;Descrizione generata automaticamente">
            <a:extLst>
              <a:ext uri="{FF2B5EF4-FFF2-40B4-BE49-F238E27FC236}">
                <a16:creationId xmlns:a16="http://schemas.microsoft.com/office/drawing/2014/main" id="{B1DA8FFD-3DA2-2147-324F-8CC52056B623}"/>
              </a:ext>
            </a:extLst>
          </p:cNvPr>
          <p:cNvPicPr>
            <a:picLocks noChangeAspect="1"/>
          </p:cNvPicPr>
          <p:nvPr/>
        </p:nvPicPr>
        <p:blipFill>
          <a:blip r:embed="rId5"/>
          <a:stretch>
            <a:fillRect/>
          </a:stretch>
        </p:blipFill>
        <p:spPr>
          <a:xfrm>
            <a:off x="8657668" y="99752"/>
            <a:ext cx="407258" cy="495579"/>
          </a:xfrm>
          <a:prstGeom prst="rect">
            <a:avLst/>
          </a:prstGeom>
        </p:spPr>
      </p:pic>
    </p:spTree>
    <p:extLst>
      <p:ext uri="{BB962C8B-B14F-4D97-AF65-F5344CB8AC3E}">
        <p14:creationId xmlns:p14="http://schemas.microsoft.com/office/powerpoint/2010/main" val="501240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Focus on errors (1)</a:t>
            </a:r>
          </a:p>
        </p:txBody>
      </p:sp>
      <p:sp>
        <p:nvSpPr>
          <p:cNvPr id="84" name="Google Shape;84;p14"/>
          <p:cNvSpPr txBox="1">
            <a:spLocks noGrp="1"/>
          </p:cNvSpPr>
          <p:nvPr>
            <p:ph type="body" idx="1"/>
          </p:nvPr>
        </p:nvSpPr>
        <p:spPr>
          <a:xfrm>
            <a:off x="162750" y="1048521"/>
            <a:ext cx="8818500" cy="5654283"/>
          </a:xfrm>
          <a:prstGeom prst="rect">
            <a:avLst/>
          </a:prstGeom>
        </p:spPr>
        <p:txBody>
          <a:bodyPr spcFirstLastPara="1" wrap="square" lIns="91425" tIns="91425" rIns="91425" bIns="91425" anchor="t" anchorCtr="0">
            <a:noAutofit/>
          </a:bodyPr>
          <a:lstStyle/>
          <a:p>
            <a:r>
              <a:rPr lang="en-GB" dirty="0"/>
              <a:t>We can focus the plot on errors</a:t>
            </a:r>
          </a:p>
          <a:p>
            <a:pPr lvl="1"/>
            <a:r>
              <a:rPr lang="en-GB" dirty="0"/>
              <a:t>divide values by the number of images in the </a:t>
            </a:r>
            <a:br>
              <a:rPr lang="en-GB" dirty="0"/>
            </a:br>
            <a:r>
              <a:rPr lang="en-GB" dirty="0"/>
              <a:t>corresponding class </a:t>
            </a:r>
          </a:p>
          <a:p>
            <a:pPr lvl="2"/>
            <a:r>
              <a:rPr lang="en-GB" dirty="0"/>
              <a:t>to compare </a:t>
            </a:r>
            <a:r>
              <a:rPr lang="en-GB" b="1" dirty="0"/>
              <a:t>error rates </a:t>
            </a:r>
            <a:r>
              <a:rPr lang="en-GB" dirty="0"/>
              <a:t>instead of </a:t>
            </a:r>
            <a:br>
              <a:rPr lang="en-GB" dirty="0"/>
            </a:br>
            <a:r>
              <a:rPr lang="en-GB" b="1" dirty="0"/>
              <a:t>absolute numbers</a:t>
            </a:r>
            <a:endParaRPr lang="en-GB" dirty="0"/>
          </a:p>
          <a:p>
            <a:pPr lvl="1"/>
            <a:r>
              <a:rPr lang="en-GB" dirty="0"/>
              <a:t>then fill the diagonal with zeros </a:t>
            </a:r>
          </a:p>
          <a:p>
            <a:pPr lvl="2"/>
            <a:r>
              <a:rPr lang="en-GB" dirty="0"/>
              <a:t>to </a:t>
            </a:r>
            <a:r>
              <a:rPr lang="en-GB" b="1" dirty="0"/>
              <a:t>keep only the errors</a:t>
            </a:r>
            <a:endParaRPr lang="en-GB" dirty="0"/>
          </a:p>
          <a:p>
            <a:pPr marL="120650" indent="0">
              <a:buNone/>
            </a:pPr>
            <a:endParaRPr lang="en-GB" dirty="0"/>
          </a:p>
          <a:p>
            <a:r>
              <a:rPr lang="en-GB" dirty="0"/>
              <a:t>We can see the kinds of errors: </a:t>
            </a:r>
          </a:p>
          <a:p>
            <a:pPr lvl="1"/>
            <a:r>
              <a:rPr lang="en-GB" dirty="0"/>
              <a:t>column of 8 is quite bright: many images get misclassified as 8</a:t>
            </a:r>
          </a:p>
          <a:p>
            <a:pPr lvl="1"/>
            <a:r>
              <a:rPr lang="en-GB" dirty="0"/>
              <a:t>row of class 8 is not bad: actual 8 get properly classified</a:t>
            </a:r>
          </a:p>
          <a:p>
            <a:pPr lvl="1"/>
            <a:r>
              <a:rPr lang="en-GB" dirty="0"/>
              <a:t>3s and 5s often get confused (in both directions)</a:t>
            </a:r>
          </a:p>
          <a:p>
            <a:pPr lvl="1"/>
            <a:endParaRPr lang="en-GB" sz="700" dirty="0"/>
          </a:p>
          <a:p>
            <a:r>
              <a:rPr lang="en-GB" dirty="0"/>
              <a:t>Analysing individual errors is a way to gain insights on what the classifier is doing and why it is failing</a:t>
            </a:r>
          </a:p>
          <a:p>
            <a:pPr lvl="1"/>
            <a:r>
              <a:rPr lang="en-GB" dirty="0"/>
              <a:t>difficult and time-consuming</a:t>
            </a:r>
          </a:p>
        </p:txBody>
      </p:sp>
      <p:pic>
        <p:nvPicPr>
          <p:cNvPr id="2" name="Immagine 1" descr="Immagine che contiene Carattere, Elementi grafici, logo, cerchio&#10;&#10;Descrizione generata automaticamente">
            <a:extLst>
              <a:ext uri="{FF2B5EF4-FFF2-40B4-BE49-F238E27FC236}">
                <a16:creationId xmlns:a16="http://schemas.microsoft.com/office/drawing/2014/main" id="{3B7E1420-B234-B392-9FAE-DF0CE0B40E8D}"/>
              </a:ext>
            </a:extLst>
          </p:cNvPr>
          <p:cNvPicPr>
            <a:picLocks noChangeAspect="1"/>
          </p:cNvPicPr>
          <p:nvPr/>
        </p:nvPicPr>
        <p:blipFill>
          <a:blip r:embed="rId3"/>
          <a:stretch>
            <a:fillRect/>
          </a:stretch>
        </p:blipFill>
        <p:spPr>
          <a:xfrm>
            <a:off x="8657668" y="99752"/>
            <a:ext cx="407258" cy="495579"/>
          </a:xfrm>
          <a:prstGeom prst="rect">
            <a:avLst/>
          </a:prstGeom>
        </p:spPr>
      </p:pic>
      <p:pic>
        <p:nvPicPr>
          <p:cNvPr id="5" name="Immagine 4">
            <a:extLst>
              <a:ext uri="{FF2B5EF4-FFF2-40B4-BE49-F238E27FC236}">
                <a16:creationId xmlns:a16="http://schemas.microsoft.com/office/drawing/2014/main" id="{8D1AEDCA-1B1A-3C3F-B81C-06879ED01770}"/>
              </a:ext>
            </a:extLst>
          </p:cNvPr>
          <p:cNvPicPr>
            <a:picLocks noChangeAspect="1"/>
          </p:cNvPicPr>
          <p:nvPr/>
        </p:nvPicPr>
        <p:blipFill>
          <a:blip r:embed="rId4"/>
          <a:stretch>
            <a:fillRect/>
          </a:stretch>
        </p:blipFill>
        <p:spPr>
          <a:xfrm>
            <a:off x="5321431" y="574025"/>
            <a:ext cx="3261762" cy="3301637"/>
          </a:xfrm>
          <a:prstGeom prst="rect">
            <a:avLst/>
          </a:prstGeom>
        </p:spPr>
      </p:pic>
    </p:spTree>
    <p:extLst>
      <p:ext uri="{BB962C8B-B14F-4D97-AF65-F5344CB8AC3E}">
        <p14:creationId xmlns:p14="http://schemas.microsoft.com/office/powerpoint/2010/main" val="1970906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a:t>Focus on errors (2)</a:t>
            </a:r>
          </a:p>
        </p:txBody>
      </p:sp>
      <p:sp>
        <p:nvSpPr>
          <p:cNvPr id="84" name="Google Shape;84;p14"/>
          <p:cNvSpPr txBox="1">
            <a:spLocks noGrp="1"/>
          </p:cNvSpPr>
          <p:nvPr>
            <p:ph type="body" idx="1"/>
          </p:nvPr>
        </p:nvSpPr>
        <p:spPr>
          <a:xfrm>
            <a:off x="162750" y="1023354"/>
            <a:ext cx="8818500" cy="5493059"/>
          </a:xfrm>
          <a:prstGeom prst="rect">
            <a:avLst/>
          </a:prstGeom>
        </p:spPr>
        <p:txBody>
          <a:bodyPr spcFirstLastPara="1" wrap="square" lIns="91425" tIns="91425" rIns="91425" bIns="91425" anchor="t" anchorCtr="0">
            <a:noAutofit/>
          </a:bodyPr>
          <a:lstStyle/>
          <a:p>
            <a:pPr marL="590550" lvl="1" indent="0">
              <a:buNone/>
            </a:pPr>
            <a:endParaRPr lang="en-GB" dirty="0"/>
          </a:p>
          <a:p>
            <a:endParaRPr lang="en-GB" dirty="0"/>
          </a:p>
          <a:p>
            <a:endParaRPr lang="en-GB" dirty="0"/>
          </a:p>
          <a:p>
            <a:endParaRPr lang="en-GB" dirty="0"/>
          </a:p>
          <a:p>
            <a:endParaRPr lang="en-GB" dirty="0"/>
          </a:p>
          <a:p>
            <a:endParaRPr lang="en-GB" dirty="0"/>
          </a:p>
          <a:p>
            <a:endParaRPr lang="en-GB" dirty="0"/>
          </a:p>
          <a:p>
            <a:pPr marL="120650" indent="0">
              <a:buNone/>
            </a:pPr>
            <a:endParaRPr lang="en-GB" dirty="0"/>
          </a:p>
          <a:p>
            <a:r>
              <a:rPr lang="en-GB" dirty="0"/>
              <a:t>Some of the digits wrong classified are so badly written that even a human would have trouble classifying them</a:t>
            </a:r>
          </a:p>
          <a:p>
            <a:r>
              <a:rPr lang="en-GB" dirty="0"/>
              <a:t>Most misclassified images seem like obvious errors to us: it’s hard to understand why the classifier made the mistakes it did</a:t>
            </a:r>
          </a:p>
          <a:p>
            <a:endParaRPr lang="en-GB" dirty="0"/>
          </a:p>
          <a:p>
            <a:r>
              <a:rPr lang="en-GB" dirty="0"/>
              <a:t>The reason is that we used a simple linear model</a:t>
            </a:r>
          </a:p>
          <a:p>
            <a:pPr lvl="1"/>
            <a:r>
              <a:rPr lang="en-GB" dirty="0"/>
              <a:t>all it does is assign a weight per class to each pixel</a:t>
            </a:r>
          </a:p>
          <a:p>
            <a:pPr lvl="1"/>
            <a:r>
              <a:rPr lang="en-GB" dirty="0"/>
              <a:t>when it sees a new image, it just sums the weighted pixel intensities to get a score</a:t>
            </a:r>
          </a:p>
          <a:p>
            <a:pPr lvl="1"/>
            <a:r>
              <a:rPr lang="en-GB" dirty="0"/>
              <a:t>since 3 and 5 differ only by a few pixels, this model will easily confused by them</a:t>
            </a:r>
          </a:p>
        </p:txBody>
      </p:sp>
      <p:grpSp>
        <p:nvGrpSpPr>
          <p:cNvPr id="11" name="Gruppo 10">
            <a:extLst>
              <a:ext uri="{FF2B5EF4-FFF2-40B4-BE49-F238E27FC236}">
                <a16:creationId xmlns:a16="http://schemas.microsoft.com/office/drawing/2014/main" id="{C301E9FA-E1B4-341F-09E4-F848F6B3C2C8}"/>
              </a:ext>
            </a:extLst>
          </p:cNvPr>
          <p:cNvGrpSpPr/>
          <p:nvPr/>
        </p:nvGrpSpPr>
        <p:grpSpPr>
          <a:xfrm>
            <a:off x="593648" y="1300213"/>
            <a:ext cx="3732742" cy="2051654"/>
            <a:chOff x="640450" y="1508330"/>
            <a:chExt cx="3732742" cy="2051654"/>
          </a:xfrm>
        </p:grpSpPr>
        <p:sp>
          <p:nvSpPr>
            <p:cNvPr id="4" name="CasellaDiTesto 3">
              <a:extLst>
                <a:ext uri="{FF2B5EF4-FFF2-40B4-BE49-F238E27FC236}">
                  <a16:creationId xmlns:a16="http://schemas.microsoft.com/office/drawing/2014/main" id="{1AD92FD0-9B76-42F3-9FAC-3BF208BAE716}"/>
                </a:ext>
              </a:extLst>
            </p:cNvPr>
            <p:cNvSpPr txBox="1"/>
            <p:nvPr/>
          </p:nvSpPr>
          <p:spPr>
            <a:xfrm>
              <a:off x="1843648" y="1508330"/>
              <a:ext cx="1588897" cy="261610"/>
            </a:xfrm>
            <a:prstGeom prst="rect">
              <a:avLst/>
            </a:prstGeom>
            <a:noFill/>
          </p:spPr>
          <p:txBody>
            <a:bodyPr wrap="none" rtlCol="0">
              <a:spAutoFit/>
            </a:bodyPr>
            <a:lstStyle/>
            <a:p>
              <a:r>
                <a:rPr lang="en-GB" sz="1100" b="1" dirty="0">
                  <a:solidFill>
                    <a:schemeClr val="dk1"/>
                  </a:solidFill>
                  <a:latin typeface="Open Sans"/>
                  <a:ea typeface="Open Sans"/>
                  <a:cs typeface="Open Sans"/>
                  <a:sym typeface="Open Sans"/>
                </a:rPr>
                <a:t>Digits classified as 3</a:t>
              </a:r>
            </a:p>
          </p:txBody>
        </p:sp>
        <p:pic>
          <p:nvPicPr>
            <p:cNvPr id="8" name="Immagine 7">
              <a:extLst>
                <a:ext uri="{FF2B5EF4-FFF2-40B4-BE49-F238E27FC236}">
                  <a16:creationId xmlns:a16="http://schemas.microsoft.com/office/drawing/2014/main" id="{8F1D5CF2-620A-CFF4-6457-DE31E6DB16E5}"/>
                </a:ext>
              </a:extLst>
            </p:cNvPr>
            <p:cNvPicPr>
              <a:picLocks noChangeAspect="1"/>
            </p:cNvPicPr>
            <p:nvPr/>
          </p:nvPicPr>
          <p:blipFill>
            <a:blip r:embed="rId3"/>
            <a:stretch>
              <a:fillRect/>
            </a:stretch>
          </p:blipFill>
          <p:spPr>
            <a:xfrm>
              <a:off x="640450" y="1780451"/>
              <a:ext cx="1779533" cy="1779533"/>
            </a:xfrm>
            <a:prstGeom prst="rect">
              <a:avLst/>
            </a:prstGeom>
          </p:spPr>
        </p:pic>
        <p:pic>
          <p:nvPicPr>
            <p:cNvPr id="10" name="Immagine 9">
              <a:extLst>
                <a:ext uri="{FF2B5EF4-FFF2-40B4-BE49-F238E27FC236}">
                  <a16:creationId xmlns:a16="http://schemas.microsoft.com/office/drawing/2014/main" id="{D65B7C00-EB22-EA00-48C3-FD1F59C84225}"/>
                </a:ext>
              </a:extLst>
            </p:cNvPr>
            <p:cNvPicPr>
              <a:picLocks noChangeAspect="1"/>
            </p:cNvPicPr>
            <p:nvPr/>
          </p:nvPicPr>
          <p:blipFill>
            <a:blip r:embed="rId4"/>
            <a:stretch>
              <a:fillRect/>
            </a:stretch>
          </p:blipFill>
          <p:spPr>
            <a:xfrm>
              <a:off x="2696820" y="1769940"/>
              <a:ext cx="1676372" cy="1779533"/>
            </a:xfrm>
            <a:prstGeom prst="rect">
              <a:avLst/>
            </a:prstGeom>
          </p:spPr>
        </p:pic>
      </p:grpSp>
      <p:grpSp>
        <p:nvGrpSpPr>
          <p:cNvPr id="16" name="Gruppo 15">
            <a:extLst>
              <a:ext uri="{FF2B5EF4-FFF2-40B4-BE49-F238E27FC236}">
                <a16:creationId xmlns:a16="http://schemas.microsoft.com/office/drawing/2014/main" id="{A8326549-F8E9-43AA-0CD0-08E77EAA468A}"/>
              </a:ext>
            </a:extLst>
          </p:cNvPr>
          <p:cNvGrpSpPr/>
          <p:nvPr/>
        </p:nvGrpSpPr>
        <p:grpSpPr>
          <a:xfrm>
            <a:off x="4917788" y="1332608"/>
            <a:ext cx="3797704" cy="2082135"/>
            <a:chOff x="4259345" y="1335184"/>
            <a:chExt cx="3797704" cy="2082135"/>
          </a:xfrm>
        </p:grpSpPr>
        <p:sp>
          <p:nvSpPr>
            <p:cNvPr id="5" name="CasellaDiTesto 4">
              <a:extLst>
                <a:ext uri="{FF2B5EF4-FFF2-40B4-BE49-F238E27FC236}">
                  <a16:creationId xmlns:a16="http://schemas.microsoft.com/office/drawing/2014/main" id="{7D1DD2DC-69FF-C831-E113-280CA3FC93F6}"/>
                </a:ext>
              </a:extLst>
            </p:cNvPr>
            <p:cNvSpPr txBox="1"/>
            <p:nvPr/>
          </p:nvSpPr>
          <p:spPr>
            <a:xfrm>
              <a:off x="5285127" y="1335184"/>
              <a:ext cx="1588897" cy="261610"/>
            </a:xfrm>
            <a:prstGeom prst="rect">
              <a:avLst/>
            </a:prstGeom>
            <a:noFill/>
          </p:spPr>
          <p:txBody>
            <a:bodyPr wrap="none" rtlCol="0">
              <a:spAutoFit/>
            </a:bodyPr>
            <a:lstStyle/>
            <a:p>
              <a:r>
                <a:rPr lang="en-GB" sz="1100" b="1" dirty="0">
                  <a:solidFill>
                    <a:schemeClr val="dk1"/>
                  </a:solidFill>
                  <a:latin typeface="Open Sans"/>
                  <a:ea typeface="Open Sans"/>
                  <a:cs typeface="Open Sans"/>
                  <a:sym typeface="Open Sans"/>
                </a:rPr>
                <a:t>Digits classified as 5</a:t>
              </a:r>
            </a:p>
          </p:txBody>
        </p:sp>
        <p:pic>
          <p:nvPicPr>
            <p:cNvPr id="13" name="Immagine 12">
              <a:extLst>
                <a:ext uri="{FF2B5EF4-FFF2-40B4-BE49-F238E27FC236}">
                  <a16:creationId xmlns:a16="http://schemas.microsoft.com/office/drawing/2014/main" id="{15F2D4F9-519C-2BD4-F76D-C347286D05DC}"/>
                </a:ext>
              </a:extLst>
            </p:cNvPr>
            <p:cNvPicPr>
              <a:picLocks noChangeAspect="1"/>
            </p:cNvPicPr>
            <p:nvPr/>
          </p:nvPicPr>
          <p:blipFill>
            <a:blip r:embed="rId5"/>
            <a:stretch>
              <a:fillRect/>
            </a:stretch>
          </p:blipFill>
          <p:spPr>
            <a:xfrm>
              <a:off x="4259345" y="1574909"/>
              <a:ext cx="1736341" cy="1779534"/>
            </a:xfrm>
            <a:prstGeom prst="rect">
              <a:avLst/>
            </a:prstGeom>
          </p:spPr>
        </p:pic>
        <p:pic>
          <p:nvPicPr>
            <p:cNvPr id="15" name="Immagine 14">
              <a:extLst>
                <a:ext uri="{FF2B5EF4-FFF2-40B4-BE49-F238E27FC236}">
                  <a16:creationId xmlns:a16="http://schemas.microsoft.com/office/drawing/2014/main" id="{19FA5BC2-9425-CC36-408B-917B20D653DA}"/>
                </a:ext>
              </a:extLst>
            </p:cNvPr>
            <p:cNvPicPr>
              <a:picLocks noChangeAspect="1"/>
            </p:cNvPicPr>
            <p:nvPr/>
          </p:nvPicPr>
          <p:blipFill>
            <a:blip r:embed="rId6"/>
            <a:stretch>
              <a:fillRect/>
            </a:stretch>
          </p:blipFill>
          <p:spPr>
            <a:xfrm>
              <a:off x="6320708" y="1664120"/>
              <a:ext cx="1736341" cy="1753199"/>
            </a:xfrm>
            <a:prstGeom prst="rect">
              <a:avLst/>
            </a:prstGeom>
          </p:spPr>
        </p:pic>
      </p:grpSp>
    </p:spTree>
    <p:extLst>
      <p:ext uri="{BB962C8B-B14F-4D97-AF65-F5344CB8AC3E}">
        <p14:creationId xmlns:p14="http://schemas.microsoft.com/office/powerpoint/2010/main" val="584846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Topics</a:t>
            </a:r>
            <a:endParaRPr dirty="0"/>
          </a:p>
        </p:txBody>
      </p:sp>
      <p:sp>
        <p:nvSpPr>
          <p:cNvPr id="84" name="Google Shape;84;p14"/>
          <p:cNvSpPr txBox="1">
            <a:spLocks noGrp="1"/>
          </p:cNvSpPr>
          <p:nvPr>
            <p:ph type="body" idx="1"/>
          </p:nvPr>
        </p:nvSpPr>
        <p:spPr>
          <a:xfrm>
            <a:off x="311700" y="1234697"/>
            <a:ext cx="8520600" cy="5202070"/>
          </a:xfrm>
          <a:prstGeom prst="rect">
            <a:avLst/>
          </a:prstGeom>
        </p:spPr>
        <p:txBody>
          <a:bodyPr spcFirstLastPara="1" wrap="square" lIns="91425" tIns="91425" rIns="91425" bIns="91425" anchor="t" anchorCtr="0">
            <a:noAutofit/>
          </a:bodyPr>
          <a:lstStyle/>
          <a:p>
            <a:pPr lvl="0"/>
            <a:r>
              <a:rPr lang="en-GB" sz="1800" dirty="0"/>
              <a:t>Definition</a:t>
            </a:r>
          </a:p>
          <a:p>
            <a:pPr lvl="0"/>
            <a:r>
              <a:rPr lang="en-GB" sz="1800" dirty="0"/>
              <a:t>MNIST dataset</a:t>
            </a:r>
          </a:p>
          <a:p>
            <a:pPr lvl="0"/>
            <a:r>
              <a:rPr lang="en-GB" sz="1800" dirty="0"/>
              <a:t>Binary classification</a:t>
            </a:r>
          </a:p>
          <a:p>
            <a:pPr lvl="0"/>
            <a:r>
              <a:rPr lang="en-GB" sz="1800" dirty="0"/>
              <a:t>Accuracy</a:t>
            </a:r>
          </a:p>
          <a:p>
            <a:pPr lvl="0"/>
            <a:r>
              <a:rPr lang="en-GB" sz="1800" dirty="0"/>
              <a:t>Confusion Matrix</a:t>
            </a:r>
          </a:p>
          <a:p>
            <a:pPr lvl="0"/>
            <a:r>
              <a:rPr lang="en-GB" sz="1800" dirty="0"/>
              <a:t>Precision and Recall</a:t>
            </a:r>
          </a:p>
          <a:p>
            <a:pPr lvl="0"/>
            <a:r>
              <a:rPr lang="en-GB" sz="1800" dirty="0"/>
              <a:t>F1</a:t>
            </a:r>
          </a:p>
          <a:p>
            <a:pPr lvl="0"/>
            <a:r>
              <a:rPr lang="en-GB" sz="1800" dirty="0"/>
              <a:t>Precision/Recall Trade-off</a:t>
            </a:r>
          </a:p>
          <a:p>
            <a:pPr lvl="0"/>
            <a:r>
              <a:rPr lang="en-GB" sz="1800" dirty="0"/>
              <a:t>Precision-Recall Curve</a:t>
            </a:r>
          </a:p>
          <a:p>
            <a:pPr lvl="0"/>
            <a:r>
              <a:rPr lang="en-GB" sz="1800" dirty="0"/>
              <a:t>ROC Curve</a:t>
            </a:r>
          </a:p>
          <a:p>
            <a:pPr lvl="0"/>
            <a:r>
              <a:rPr lang="en-GB" sz="1800" dirty="0"/>
              <a:t>Multiclass Classification</a:t>
            </a:r>
          </a:p>
          <a:p>
            <a:pPr lvl="0"/>
            <a:r>
              <a:rPr lang="en-GB" sz="1800" dirty="0"/>
              <a:t>Multiclass Class Confusion Matrix</a:t>
            </a:r>
          </a:p>
          <a:p>
            <a:pPr lvl="0"/>
            <a:r>
              <a:rPr lang="en-GB" sz="1800" dirty="0"/>
              <a:t>Focus on errors</a:t>
            </a:r>
          </a:p>
          <a:p>
            <a:pPr lvl="0"/>
            <a:r>
              <a:rPr lang="en-GB" sz="1800" dirty="0"/>
              <a:t>Multilabel Classification</a:t>
            </a:r>
          </a:p>
          <a:p>
            <a:pPr lvl="0"/>
            <a:r>
              <a:rPr lang="en-GB" sz="1800" dirty="0"/>
              <a:t>Multioutput Classification</a:t>
            </a:r>
          </a:p>
          <a:p>
            <a:pPr marL="120650" lvl="0" indent="0">
              <a:buNone/>
            </a:pPr>
            <a:endParaRPr lang="en-GB" sz="1800" dirty="0"/>
          </a:p>
          <a:p>
            <a:pPr lvl="0"/>
            <a:endParaRPr lang="en-GB" sz="1800" dirty="0"/>
          </a:p>
          <a:p>
            <a:pPr lvl="0"/>
            <a:endParaRPr lang="en-GB"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Multilabel Classification</a:t>
            </a:r>
          </a:p>
        </p:txBody>
      </p:sp>
      <p:sp>
        <p:nvSpPr>
          <p:cNvPr id="84" name="Google Shape;84;p14"/>
          <p:cNvSpPr txBox="1">
            <a:spLocks noGrp="1"/>
          </p:cNvSpPr>
          <p:nvPr>
            <p:ph type="body" idx="1"/>
          </p:nvPr>
        </p:nvSpPr>
        <p:spPr>
          <a:xfrm>
            <a:off x="162750" y="1023354"/>
            <a:ext cx="8818500" cy="5493059"/>
          </a:xfrm>
          <a:prstGeom prst="rect">
            <a:avLst/>
          </a:prstGeom>
        </p:spPr>
        <p:txBody>
          <a:bodyPr spcFirstLastPara="1" wrap="square" lIns="91425" tIns="91425" rIns="91425" bIns="91425" anchor="t" anchorCtr="0">
            <a:noAutofit/>
          </a:bodyPr>
          <a:lstStyle/>
          <a:p>
            <a:r>
              <a:rPr lang="en-GB" dirty="0"/>
              <a:t>Until now each instance has always been assigned to </a:t>
            </a:r>
            <a:r>
              <a:rPr lang="en-GB" b="1" dirty="0"/>
              <a:t>just one class</a:t>
            </a:r>
          </a:p>
          <a:p>
            <a:r>
              <a:rPr lang="en-GB" dirty="0"/>
              <a:t>We may want our classifier </a:t>
            </a:r>
            <a:r>
              <a:rPr lang="en-GB" b="1" dirty="0"/>
              <a:t>to output multiple classes for each instance</a:t>
            </a:r>
            <a:endParaRPr lang="en-GB" sz="1000" dirty="0"/>
          </a:p>
          <a:p>
            <a:r>
              <a:rPr lang="en-GB" dirty="0"/>
              <a:t>Let’s look at a simple example</a:t>
            </a:r>
          </a:p>
          <a:p>
            <a:pPr lvl="1"/>
            <a:r>
              <a:rPr lang="en-GB" dirty="0"/>
              <a:t>two target labels for each digit image</a:t>
            </a:r>
          </a:p>
          <a:p>
            <a:pPr lvl="2"/>
            <a:r>
              <a:rPr lang="en-GB" dirty="0"/>
              <a:t>the first indicates whether or not the digit is large (7, 8, or 9)</a:t>
            </a:r>
          </a:p>
          <a:p>
            <a:pPr lvl="2"/>
            <a:r>
              <a:rPr lang="en-GB" dirty="0"/>
              <a:t>the second indicates whether or not it is odd</a:t>
            </a:r>
          </a:p>
          <a:p>
            <a:pPr lvl="1"/>
            <a:r>
              <a:rPr lang="en-GB" dirty="0"/>
              <a:t>We can use a </a:t>
            </a:r>
            <a:r>
              <a:rPr lang="en-GB" b="1" dirty="0"/>
              <a:t>K-</a:t>
            </a:r>
            <a:r>
              <a:rPr lang="en-GB" b="1" dirty="0" err="1"/>
              <a:t>Neighbors</a:t>
            </a:r>
            <a:r>
              <a:rPr lang="en-GB" b="1" dirty="0"/>
              <a:t> Classifier </a:t>
            </a:r>
            <a:r>
              <a:rPr lang="en-GB" dirty="0"/>
              <a:t>(which supports multilabel classification)</a:t>
            </a:r>
            <a:endParaRPr lang="en-GB" sz="400" dirty="0"/>
          </a:p>
          <a:p>
            <a:endParaRPr lang="en-GB" dirty="0"/>
          </a:p>
          <a:p>
            <a:r>
              <a:rPr lang="en-GB" dirty="0"/>
              <a:t>There are many ways to evaluate a multilabel classifier</a:t>
            </a:r>
          </a:p>
          <a:p>
            <a:pPr lvl="1"/>
            <a:r>
              <a:rPr lang="en-GB" dirty="0"/>
              <a:t>selecting the right metric really depends on the project</a:t>
            </a:r>
          </a:p>
          <a:p>
            <a:pPr lvl="1"/>
            <a:r>
              <a:rPr lang="en-GB" dirty="0"/>
              <a:t>precision and recall for each class</a:t>
            </a:r>
          </a:p>
          <a:p>
            <a:pPr lvl="1"/>
            <a:r>
              <a:rPr lang="en-GB" dirty="0"/>
              <a:t>measure F1 score for each individual label, then </a:t>
            </a:r>
            <a:r>
              <a:rPr lang="en-GB" b="1" dirty="0"/>
              <a:t>compute the average score</a:t>
            </a:r>
          </a:p>
          <a:p>
            <a:pPr lvl="2"/>
            <a:r>
              <a:rPr lang="en-GB" dirty="0"/>
              <a:t>this assumes that all labels are </a:t>
            </a:r>
            <a:r>
              <a:rPr lang="en-GB" b="1" dirty="0"/>
              <a:t>equally important</a:t>
            </a:r>
          </a:p>
          <a:p>
            <a:pPr lvl="1"/>
            <a:r>
              <a:rPr lang="en-GB" dirty="0"/>
              <a:t>compute a </a:t>
            </a:r>
            <a:r>
              <a:rPr lang="en-GB" b="1" dirty="0"/>
              <a:t>weighted average </a:t>
            </a:r>
            <a:r>
              <a:rPr lang="en-GB" dirty="0"/>
              <a:t>using the number of true instances for each label</a:t>
            </a:r>
          </a:p>
          <a:p>
            <a:pPr lvl="2"/>
            <a:r>
              <a:rPr lang="en-GB" dirty="0"/>
              <a:t>this </a:t>
            </a:r>
            <a:r>
              <a:rPr lang="en-GB" b="1" dirty="0"/>
              <a:t>accounts for label imbalance</a:t>
            </a:r>
          </a:p>
        </p:txBody>
      </p:sp>
    </p:spTree>
    <p:extLst>
      <p:ext uri="{BB962C8B-B14F-4D97-AF65-F5344CB8AC3E}">
        <p14:creationId xmlns:p14="http://schemas.microsoft.com/office/powerpoint/2010/main" val="2534353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Multioutput Classification</a:t>
            </a:r>
          </a:p>
        </p:txBody>
      </p:sp>
      <p:sp>
        <p:nvSpPr>
          <p:cNvPr id="84" name="Google Shape;84;p14"/>
          <p:cNvSpPr txBox="1">
            <a:spLocks noGrp="1"/>
          </p:cNvSpPr>
          <p:nvPr>
            <p:ph type="body" idx="1"/>
          </p:nvPr>
        </p:nvSpPr>
        <p:spPr>
          <a:xfrm>
            <a:off x="162750" y="1023354"/>
            <a:ext cx="8818500" cy="5493059"/>
          </a:xfrm>
          <a:prstGeom prst="rect">
            <a:avLst/>
          </a:prstGeom>
        </p:spPr>
        <p:txBody>
          <a:bodyPr spcFirstLastPara="1" wrap="square" lIns="91425" tIns="91425" rIns="91425" bIns="91425" anchor="t" anchorCtr="0">
            <a:noAutofit/>
          </a:bodyPr>
          <a:lstStyle/>
          <a:p>
            <a:r>
              <a:rPr lang="en-GB" dirty="0"/>
              <a:t>A generalization where </a:t>
            </a:r>
            <a:r>
              <a:rPr lang="en-GB" b="1" dirty="0"/>
              <a:t>each label can be multiclass </a:t>
            </a:r>
          </a:p>
          <a:p>
            <a:pPr lvl="1"/>
            <a:r>
              <a:rPr lang="en-GB" dirty="0"/>
              <a:t>it can have more than two possible values</a:t>
            </a:r>
          </a:p>
          <a:p>
            <a:endParaRPr lang="en-GB" sz="900" dirty="0"/>
          </a:p>
          <a:p>
            <a:r>
              <a:rPr lang="en-GB" dirty="0"/>
              <a:t>As an example, consider a system that removes noise from images</a:t>
            </a:r>
          </a:p>
          <a:p>
            <a:pPr lvl="1"/>
            <a:r>
              <a:rPr lang="en-GB" dirty="0"/>
              <a:t>take as input a noisy digit image</a:t>
            </a:r>
          </a:p>
          <a:p>
            <a:pPr lvl="1"/>
            <a:r>
              <a:rPr lang="en-GB" dirty="0"/>
              <a:t>output a clean digit image, represented as an array of pixel intensities</a:t>
            </a:r>
          </a:p>
          <a:p>
            <a:r>
              <a:rPr lang="en-GB" dirty="0"/>
              <a:t>Notice: </a:t>
            </a:r>
          </a:p>
          <a:p>
            <a:pPr lvl="1"/>
            <a:r>
              <a:rPr lang="en-GB" dirty="0"/>
              <a:t>the classifier output is multilabel (one label per pixel) </a:t>
            </a:r>
          </a:p>
          <a:p>
            <a:pPr lvl="1"/>
            <a:r>
              <a:rPr lang="en-GB" dirty="0"/>
              <a:t>each label can have multiple values (pixel intensity ranges from 0 to 255)</a:t>
            </a:r>
          </a:p>
          <a:p>
            <a:endParaRPr lang="en-GB" sz="900" dirty="0"/>
          </a:p>
          <a:p>
            <a:r>
              <a:rPr lang="en-GB" dirty="0"/>
              <a:t>Using a KNN on a noised MNIST dataset</a:t>
            </a:r>
          </a:p>
        </p:txBody>
      </p:sp>
      <p:grpSp>
        <p:nvGrpSpPr>
          <p:cNvPr id="13" name="Gruppo 12">
            <a:extLst>
              <a:ext uri="{FF2B5EF4-FFF2-40B4-BE49-F238E27FC236}">
                <a16:creationId xmlns:a16="http://schemas.microsoft.com/office/drawing/2014/main" id="{B890FFA4-CC4D-7B6B-7051-75C088397F26}"/>
              </a:ext>
            </a:extLst>
          </p:cNvPr>
          <p:cNvGrpSpPr/>
          <p:nvPr/>
        </p:nvGrpSpPr>
        <p:grpSpPr>
          <a:xfrm>
            <a:off x="829240" y="4694708"/>
            <a:ext cx="1266710" cy="1438404"/>
            <a:chOff x="817865" y="4664729"/>
            <a:chExt cx="1266710" cy="1438404"/>
          </a:xfrm>
        </p:grpSpPr>
        <p:pic>
          <p:nvPicPr>
            <p:cNvPr id="5" name="Immagine 4" descr="Immagine che contiene testo, clipart&#10;&#10;Descrizione generata automaticamente">
              <a:extLst>
                <a:ext uri="{FF2B5EF4-FFF2-40B4-BE49-F238E27FC236}">
                  <a16:creationId xmlns:a16="http://schemas.microsoft.com/office/drawing/2014/main" id="{38A394C5-DE9C-33F3-6F1D-AFA284365E08}"/>
                </a:ext>
              </a:extLst>
            </p:cNvPr>
            <p:cNvPicPr>
              <a:picLocks noChangeAspect="1"/>
            </p:cNvPicPr>
            <p:nvPr/>
          </p:nvPicPr>
          <p:blipFill>
            <a:blip r:embed="rId3"/>
            <a:stretch>
              <a:fillRect/>
            </a:stretch>
          </p:blipFill>
          <p:spPr>
            <a:xfrm>
              <a:off x="817865" y="4664729"/>
              <a:ext cx="1266710" cy="1243396"/>
            </a:xfrm>
            <a:prstGeom prst="rect">
              <a:avLst/>
            </a:prstGeom>
          </p:spPr>
        </p:pic>
        <p:sp>
          <p:nvSpPr>
            <p:cNvPr id="8" name="CasellaDiTesto 7">
              <a:extLst>
                <a:ext uri="{FF2B5EF4-FFF2-40B4-BE49-F238E27FC236}">
                  <a16:creationId xmlns:a16="http://schemas.microsoft.com/office/drawing/2014/main" id="{4C67BA43-058E-0445-75C4-7440C03D240C}"/>
                </a:ext>
              </a:extLst>
            </p:cNvPr>
            <p:cNvSpPr txBox="1"/>
            <p:nvPr/>
          </p:nvSpPr>
          <p:spPr>
            <a:xfrm>
              <a:off x="904602" y="5849217"/>
              <a:ext cx="1015021" cy="253916"/>
            </a:xfrm>
            <a:prstGeom prst="rect">
              <a:avLst/>
            </a:prstGeom>
            <a:noFill/>
          </p:spPr>
          <p:txBody>
            <a:bodyPr wrap="none" rtlCol="0">
              <a:spAutoFit/>
            </a:bodyPr>
            <a:lstStyle/>
            <a:p>
              <a:r>
                <a:rPr lang="it-IT" sz="1050" dirty="0"/>
                <a:t>MNIST Image</a:t>
              </a:r>
            </a:p>
          </p:txBody>
        </p:sp>
      </p:grpSp>
      <p:grpSp>
        <p:nvGrpSpPr>
          <p:cNvPr id="12" name="Gruppo 11">
            <a:extLst>
              <a:ext uri="{FF2B5EF4-FFF2-40B4-BE49-F238E27FC236}">
                <a16:creationId xmlns:a16="http://schemas.microsoft.com/office/drawing/2014/main" id="{57FF940E-2D3C-21C5-CA2D-FF925FA8C7E2}"/>
              </a:ext>
            </a:extLst>
          </p:cNvPr>
          <p:cNvGrpSpPr/>
          <p:nvPr/>
        </p:nvGrpSpPr>
        <p:grpSpPr>
          <a:xfrm>
            <a:off x="3163365" y="4625661"/>
            <a:ext cx="1353835" cy="1586360"/>
            <a:chOff x="3131039" y="4570902"/>
            <a:chExt cx="1353835" cy="1586360"/>
          </a:xfrm>
        </p:grpSpPr>
        <p:pic>
          <p:nvPicPr>
            <p:cNvPr id="3" name="Immagine 2" descr="Immagine che contiene testo, nero, bianco, piastrellato&#10;&#10;Descrizione generata automaticamente">
              <a:extLst>
                <a:ext uri="{FF2B5EF4-FFF2-40B4-BE49-F238E27FC236}">
                  <a16:creationId xmlns:a16="http://schemas.microsoft.com/office/drawing/2014/main" id="{F6BEE616-131F-DB2C-EEEE-FA22587DC664}"/>
                </a:ext>
              </a:extLst>
            </p:cNvPr>
            <p:cNvPicPr>
              <a:picLocks noChangeAspect="1"/>
            </p:cNvPicPr>
            <p:nvPr/>
          </p:nvPicPr>
          <p:blipFill>
            <a:blip r:embed="rId4"/>
            <a:stretch>
              <a:fillRect/>
            </a:stretch>
          </p:blipFill>
          <p:spPr>
            <a:xfrm>
              <a:off x="3131039" y="4570902"/>
              <a:ext cx="1353835" cy="1337223"/>
            </a:xfrm>
            <a:prstGeom prst="rect">
              <a:avLst/>
            </a:prstGeom>
          </p:spPr>
        </p:pic>
        <p:sp>
          <p:nvSpPr>
            <p:cNvPr id="9" name="CasellaDiTesto 8">
              <a:extLst>
                <a:ext uri="{FF2B5EF4-FFF2-40B4-BE49-F238E27FC236}">
                  <a16:creationId xmlns:a16="http://schemas.microsoft.com/office/drawing/2014/main" id="{FE6253A5-CB49-413B-210A-E859BC774BF2}"/>
                </a:ext>
              </a:extLst>
            </p:cNvPr>
            <p:cNvSpPr txBox="1"/>
            <p:nvPr/>
          </p:nvSpPr>
          <p:spPr>
            <a:xfrm>
              <a:off x="3250036" y="5903346"/>
              <a:ext cx="1018227" cy="253916"/>
            </a:xfrm>
            <a:prstGeom prst="rect">
              <a:avLst/>
            </a:prstGeom>
            <a:noFill/>
          </p:spPr>
          <p:txBody>
            <a:bodyPr wrap="none" rtlCol="0">
              <a:spAutoFit/>
            </a:bodyPr>
            <a:lstStyle/>
            <a:p>
              <a:r>
                <a:rPr lang="en-GB" sz="1050" dirty="0"/>
                <a:t>Noised</a:t>
              </a:r>
              <a:r>
                <a:rPr lang="it-IT" sz="1050" dirty="0"/>
                <a:t> </a:t>
              </a:r>
              <a:r>
                <a:rPr lang="en-GB" sz="1050" dirty="0"/>
                <a:t>Image</a:t>
              </a:r>
            </a:p>
          </p:txBody>
        </p:sp>
      </p:grpSp>
      <p:grpSp>
        <p:nvGrpSpPr>
          <p:cNvPr id="11" name="Gruppo 10">
            <a:extLst>
              <a:ext uri="{FF2B5EF4-FFF2-40B4-BE49-F238E27FC236}">
                <a16:creationId xmlns:a16="http://schemas.microsoft.com/office/drawing/2014/main" id="{A61C6DB3-04C9-BA5B-D0CE-DCC6223F9D8A}"/>
              </a:ext>
            </a:extLst>
          </p:cNvPr>
          <p:cNvGrpSpPr/>
          <p:nvPr/>
        </p:nvGrpSpPr>
        <p:grpSpPr>
          <a:xfrm>
            <a:off x="5577703" y="4607555"/>
            <a:ext cx="1467068" cy="1611420"/>
            <a:chOff x="5635864" y="4570902"/>
            <a:chExt cx="1467068" cy="1611420"/>
          </a:xfrm>
        </p:grpSpPr>
        <p:pic>
          <p:nvPicPr>
            <p:cNvPr id="7" name="Immagine 6">
              <a:extLst>
                <a:ext uri="{FF2B5EF4-FFF2-40B4-BE49-F238E27FC236}">
                  <a16:creationId xmlns:a16="http://schemas.microsoft.com/office/drawing/2014/main" id="{1DE8C6F5-1A10-E015-36C0-DAED5CDD29B2}"/>
                </a:ext>
              </a:extLst>
            </p:cNvPr>
            <p:cNvPicPr>
              <a:picLocks noChangeAspect="1"/>
            </p:cNvPicPr>
            <p:nvPr/>
          </p:nvPicPr>
          <p:blipFill>
            <a:blip r:embed="rId5"/>
            <a:stretch>
              <a:fillRect/>
            </a:stretch>
          </p:blipFill>
          <p:spPr>
            <a:xfrm>
              <a:off x="5690747" y="4570902"/>
              <a:ext cx="1357303" cy="1402547"/>
            </a:xfrm>
            <a:prstGeom prst="rect">
              <a:avLst/>
            </a:prstGeom>
          </p:spPr>
        </p:pic>
        <p:sp>
          <p:nvSpPr>
            <p:cNvPr id="10" name="CasellaDiTesto 9">
              <a:extLst>
                <a:ext uri="{FF2B5EF4-FFF2-40B4-BE49-F238E27FC236}">
                  <a16:creationId xmlns:a16="http://schemas.microsoft.com/office/drawing/2014/main" id="{EFB0DE2F-DCCC-B2EF-FCD4-733CA66FC61A}"/>
                </a:ext>
              </a:extLst>
            </p:cNvPr>
            <p:cNvSpPr txBox="1"/>
            <p:nvPr/>
          </p:nvSpPr>
          <p:spPr>
            <a:xfrm>
              <a:off x="5635864" y="5928406"/>
              <a:ext cx="1467068" cy="253916"/>
            </a:xfrm>
            <a:prstGeom prst="rect">
              <a:avLst/>
            </a:prstGeom>
            <a:noFill/>
          </p:spPr>
          <p:txBody>
            <a:bodyPr wrap="none" rtlCol="0">
              <a:spAutoFit/>
            </a:bodyPr>
            <a:lstStyle/>
            <a:p>
              <a:r>
                <a:rPr lang="en-GB" sz="1050" dirty="0"/>
                <a:t>Reconstructed Image</a:t>
              </a:r>
            </a:p>
          </p:txBody>
        </p:sp>
      </p:grpSp>
      <p:pic>
        <p:nvPicPr>
          <p:cNvPr id="2" name="Immagine 1" descr="Immagine che contiene Carattere, Elementi grafici, logo, cerchio&#10;&#10;Descrizione generata automaticamente">
            <a:extLst>
              <a:ext uri="{FF2B5EF4-FFF2-40B4-BE49-F238E27FC236}">
                <a16:creationId xmlns:a16="http://schemas.microsoft.com/office/drawing/2014/main" id="{126A48C6-CD40-D5A0-568E-CA11EB8033F8}"/>
              </a:ext>
            </a:extLst>
          </p:cNvPr>
          <p:cNvPicPr>
            <a:picLocks noChangeAspect="1"/>
          </p:cNvPicPr>
          <p:nvPr/>
        </p:nvPicPr>
        <p:blipFill>
          <a:blip r:embed="rId6"/>
          <a:stretch>
            <a:fillRect/>
          </a:stretch>
        </p:blipFill>
        <p:spPr>
          <a:xfrm>
            <a:off x="8657668" y="99752"/>
            <a:ext cx="407258" cy="495579"/>
          </a:xfrm>
          <a:prstGeom prst="rect">
            <a:avLst/>
          </a:prstGeom>
        </p:spPr>
      </p:pic>
    </p:spTree>
    <p:extLst>
      <p:ext uri="{BB962C8B-B14F-4D97-AF65-F5344CB8AC3E}">
        <p14:creationId xmlns:p14="http://schemas.microsoft.com/office/powerpoint/2010/main" val="2175182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Exercise</a:t>
            </a:r>
            <a:endParaRPr dirty="0"/>
          </a:p>
        </p:txBody>
      </p:sp>
      <p:sp>
        <p:nvSpPr>
          <p:cNvPr id="84" name="Google Shape;84;p14"/>
          <p:cNvSpPr txBox="1">
            <a:spLocks noGrp="1"/>
          </p:cNvSpPr>
          <p:nvPr>
            <p:ph type="body" idx="1"/>
          </p:nvPr>
        </p:nvSpPr>
        <p:spPr>
          <a:xfrm>
            <a:off x="275488" y="1313908"/>
            <a:ext cx="8520600" cy="4842447"/>
          </a:xfrm>
          <a:prstGeom prst="rect">
            <a:avLst/>
          </a:prstGeom>
        </p:spPr>
        <p:txBody>
          <a:bodyPr spcFirstLastPara="1" wrap="square" lIns="91425" tIns="91425" rIns="91425" bIns="91425" anchor="t" anchorCtr="0">
            <a:noAutofit/>
          </a:bodyPr>
          <a:lstStyle/>
          <a:p>
            <a:pPr lvl="0"/>
            <a:r>
              <a:rPr lang="en-GB" sz="1800" dirty="0"/>
              <a:t>1 - Try to build a classifier for the MNIST dataset that achieves over 97% accuracy on the test set. Hint: the </a:t>
            </a:r>
            <a:r>
              <a:rPr lang="en-GB" sz="1800" dirty="0" err="1"/>
              <a:t>KNeighborsClassifier</a:t>
            </a:r>
            <a:r>
              <a:rPr lang="en-GB" sz="1800" dirty="0"/>
              <a:t> works quite well for this task: you just need to find good hyperparameter values (try a grid search on the weights and </a:t>
            </a:r>
            <a:r>
              <a:rPr lang="en-GB" sz="1800" dirty="0" err="1"/>
              <a:t>n_neighbors</a:t>
            </a:r>
            <a:r>
              <a:rPr lang="en-GB" sz="1800" dirty="0"/>
              <a:t> hyperparameters).</a:t>
            </a:r>
          </a:p>
          <a:p>
            <a:pPr lvl="0"/>
            <a:endParaRPr lang="en-GB" sz="1800" dirty="0"/>
          </a:p>
          <a:p>
            <a:pPr lvl="0"/>
            <a:r>
              <a:rPr lang="en-GB" sz="1800" dirty="0"/>
              <a:t>2 - Write a function that can shift an MNIST image in any direction (left, right, up, or down) by one pixel. Then, for each image in the training set, create four shifted copies (one per direction) and add them to the training set. Finally, train your best model on this expanded training set and measure its accuracy on the test set. You should observe that your model performs even better now! This technique of artificially growing the training set is called </a:t>
            </a:r>
            <a:r>
              <a:rPr lang="en-GB" sz="1800" b="1" dirty="0"/>
              <a:t>data augmentation</a:t>
            </a:r>
            <a:endParaRPr lang="en-GB" sz="1800" dirty="0"/>
          </a:p>
          <a:p>
            <a:pPr lvl="0"/>
            <a:endParaRPr lang="en-GB" sz="1800" dirty="0"/>
          </a:p>
          <a:p>
            <a:pPr lvl="0"/>
            <a:endParaRPr lang="en-GB" sz="1800" dirty="0"/>
          </a:p>
          <a:p>
            <a:pPr lvl="0"/>
            <a:endParaRPr lang="en-GB" sz="1800" dirty="0"/>
          </a:p>
          <a:p>
            <a:pPr marL="120650" indent="0">
              <a:buNone/>
            </a:pPr>
            <a:endParaRPr lang="en-GB" sz="1800" dirty="0"/>
          </a:p>
          <a:p>
            <a:pPr lvl="0"/>
            <a:endParaRPr lang="en-GB" sz="1800" dirty="0"/>
          </a:p>
          <a:p>
            <a:pPr lvl="0"/>
            <a:endParaRPr lang="en-GB" dirty="0"/>
          </a:p>
        </p:txBody>
      </p:sp>
      <p:pic>
        <p:nvPicPr>
          <p:cNvPr id="2" name="Immagine 1" descr="Immagine che contiene Carattere, Elementi grafici, logo, cerchio&#10;&#10;Descrizione generata automaticamente">
            <a:extLst>
              <a:ext uri="{FF2B5EF4-FFF2-40B4-BE49-F238E27FC236}">
                <a16:creationId xmlns:a16="http://schemas.microsoft.com/office/drawing/2014/main" id="{E1E7D941-CC66-573C-071B-C11D2BE5877A}"/>
              </a:ext>
            </a:extLst>
          </p:cNvPr>
          <p:cNvPicPr>
            <a:picLocks noChangeAspect="1"/>
          </p:cNvPicPr>
          <p:nvPr/>
        </p:nvPicPr>
        <p:blipFill>
          <a:blip r:embed="rId3"/>
          <a:stretch>
            <a:fillRect/>
          </a:stretch>
        </p:blipFill>
        <p:spPr>
          <a:xfrm>
            <a:off x="8657668" y="99752"/>
            <a:ext cx="407258" cy="495579"/>
          </a:xfrm>
          <a:prstGeom prst="rect">
            <a:avLst/>
          </a:prstGeom>
        </p:spPr>
      </p:pic>
    </p:spTree>
    <p:extLst>
      <p:ext uri="{BB962C8B-B14F-4D97-AF65-F5344CB8AC3E}">
        <p14:creationId xmlns:p14="http://schemas.microsoft.com/office/powerpoint/2010/main" val="1073505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Definition</a:t>
            </a:r>
            <a:endParaRPr sz="4000" dirty="0"/>
          </a:p>
        </p:txBody>
      </p:sp>
      <p:sp>
        <p:nvSpPr>
          <p:cNvPr id="84" name="Google Shape;84;p14"/>
          <p:cNvSpPr txBox="1">
            <a:spLocks noGrp="1"/>
          </p:cNvSpPr>
          <p:nvPr>
            <p:ph type="body" idx="1"/>
          </p:nvPr>
        </p:nvSpPr>
        <p:spPr>
          <a:xfrm>
            <a:off x="162750" y="1168577"/>
            <a:ext cx="8818500" cy="5424134"/>
          </a:xfrm>
          <a:prstGeom prst="rect">
            <a:avLst/>
          </a:prstGeom>
        </p:spPr>
        <p:txBody>
          <a:bodyPr spcFirstLastPara="1" wrap="square" lIns="91425" tIns="91425" rIns="91425" bIns="91425" anchor="t" anchorCtr="0">
            <a:noAutofit/>
          </a:bodyPr>
          <a:lstStyle/>
          <a:p>
            <a:pPr lvl="0"/>
            <a:r>
              <a:rPr lang="en-GB" dirty="0"/>
              <a:t>Classification is a technique used to </a:t>
            </a:r>
            <a:r>
              <a:rPr lang="en-GB" b="1" dirty="0"/>
              <a:t>identify the category </a:t>
            </a:r>
            <a:r>
              <a:rPr lang="en-GB" dirty="0"/>
              <a:t>of new observations based on training data: </a:t>
            </a:r>
            <a:r>
              <a:rPr lang="en-GB" b="1" dirty="0"/>
              <a:t>decision boundary</a:t>
            </a:r>
          </a:p>
        </p:txBody>
      </p:sp>
      <p:pic>
        <p:nvPicPr>
          <p:cNvPr id="4" name="Immagine 3">
            <a:extLst>
              <a:ext uri="{FF2B5EF4-FFF2-40B4-BE49-F238E27FC236}">
                <a16:creationId xmlns:a16="http://schemas.microsoft.com/office/drawing/2014/main" id="{E19B872A-0586-17C0-4E65-4DFE440F7ADB}"/>
              </a:ext>
            </a:extLst>
          </p:cNvPr>
          <p:cNvPicPr>
            <a:picLocks noChangeAspect="1"/>
          </p:cNvPicPr>
          <p:nvPr/>
        </p:nvPicPr>
        <p:blipFill>
          <a:blip r:embed="rId3"/>
          <a:stretch>
            <a:fillRect/>
          </a:stretch>
        </p:blipFill>
        <p:spPr>
          <a:xfrm>
            <a:off x="1186086" y="1853286"/>
            <a:ext cx="6771828" cy="4739425"/>
          </a:xfrm>
          <a:prstGeom prst="rect">
            <a:avLst/>
          </a:prstGeom>
        </p:spPr>
      </p:pic>
    </p:spTree>
    <p:extLst>
      <p:ext uri="{BB962C8B-B14F-4D97-AF65-F5344CB8AC3E}">
        <p14:creationId xmlns:p14="http://schemas.microsoft.com/office/powerpoint/2010/main" val="2250953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MNIST dataset</a:t>
            </a:r>
            <a:endParaRPr sz="4000" dirty="0"/>
          </a:p>
        </p:txBody>
      </p:sp>
      <p:sp>
        <p:nvSpPr>
          <p:cNvPr id="84" name="Google Shape;84;p14"/>
          <p:cNvSpPr txBox="1">
            <a:spLocks noGrp="1"/>
          </p:cNvSpPr>
          <p:nvPr>
            <p:ph type="body" idx="1"/>
          </p:nvPr>
        </p:nvSpPr>
        <p:spPr>
          <a:xfrm>
            <a:off x="162750" y="1168577"/>
            <a:ext cx="8818500" cy="5424134"/>
          </a:xfrm>
          <a:prstGeom prst="rect">
            <a:avLst/>
          </a:prstGeom>
        </p:spPr>
        <p:txBody>
          <a:bodyPr spcFirstLastPara="1" wrap="square" lIns="91425" tIns="91425" rIns="91425" bIns="91425" anchor="t" anchorCtr="0">
            <a:noAutofit/>
          </a:bodyPr>
          <a:lstStyle/>
          <a:p>
            <a:r>
              <a:rPr lang="en-GB" dirty="0"/>
              <a:t>A set of 70,000 images of digits handwritten by </a:t>
            </a:r>
            <a:br>
              <a:rPr lang="en-GB" dirty="0"/>
            </a:br>
            <a:r>
              <a:rPr lang="en-GB" dirty="0"/>
              <a:t>high school students and employees of the US </a:t>
            </a:r>
            <a:br>
              <a:rPr lang="en-GB" dirty="0"/>
            </a:br>
            <a:r>
              <a:rPr lang="en-GB" dirty="0"/>
              <a:t>Census Bureau</a:t>
            </a:r>
          </a:p>
          <a:p>
            <a:pPr lvl="1"/>
            <a:r>
              <a:rPr lang="en-GB" dirty="0"/>
              <a:t>each image has 784 features (28×28 pixels) </a:t>
            </a:r>
          </a:p>
          <a:p>
            <a:pPr lvl="1"/>
            <a:r>
              <a:rPr lang="en-GB" dirty="0"/>
              <a:t>each feature simply represents one pixel’s intensity</a:t>
            </a:r>
            <a:br>
              <a:rPr lang="en-GB" dirty="0"/>
            </a:br>
            <a:r>
              <a:rPr lang="en-GB" dirty="0"/>
              <a:t>from 0 (white) to 255 (black)</a:t>
            </a:r>
          </a:p>
          <a:p>
            <a:pPr lvl="1"/>
            <a:r>
              <a:rPr lang="en-GB" dirty="0"/>
              <a:t>each image is labelled with the digit it represents</a:t>
            </a:r>
          </a:p>
          <a:p>
            <a:r>
              <a:rPr lang="en-GB" dirty="0"/>
              <a:t>The dataset has a dictionary structure</a:t>
            </a:r>
          </a:p>
          <a:p>
            <a:pPr lvl="1"/>
            <a:r>
              <a:rPr lang="en-GB" b="1" dirty="0"/>
              <a:t>DESCR</a:t>
            </a:r>
            <a:r>
              <a:rPr lang="en-GB" dirty="0"/>
              <a:t> key describing the dataset</a:t>
            </a:r>
          </a:p>
          <a:p>
            <a:pPr lvl="1"/>
            <a:r>
              <a:rPr lang="en-GB" b="1" dirty="0"/>
              <a:t>data</a:t>
            </a:r>
            <a:r>
              <a:rPr lang="en-GB" dirty="0"/>
              <a:t> key containing an array with one row per instance </a:t>
            </a:r>
            <a:br>
              <a:rPr lang="en-GB" dirty="0"/>
            </a:br>
            <a:r>
              <a:rPr lang="en-GB" dirty="0"/>
              <a:t>and one column per feature</a:t>
            </a:r>
          </a:p>
          <a:p>
            <a:pPr lvl="1"/>
            <a:r>
              <a:rPr lang="en-GB" b="1" dirty="0"/>
              <a:t>target</a:t>
            </a:r>
            <a:r>
              <a:rPr lang="en-GB" dirty="0"/>
              <a:t> key containing an array with the labels</a:t>
            </a:r>
            <a:endParaRPr lang="en-GB" sz="1200" dirty="0"/>
          </a:p>
          <a:p>
            <a:pPr lvl="0"/>
            <a:r>
              <a:rPr lang="en-GB" dirty="0"/>
              <a:t>We need to create the test set and set it aside before inspecting the data closely</a:t>
            </a:r>
          </a:p>
          <a:p>
            <a:pPr lvl="1"/>
            <a:r>
              <a:rPr lang="en-GB" dirty="0"/>
              <a:t>MNIST is already split (training set: 60,000 images, test set: 10,000 images)</a:t>
            </a:r>
          </a:p>
          <a:p>
            <a:pPr lvl="1"/>
            <a:r>
              <a:rPr lang="en-GB" dirty="0"/>
              <a:t>The training set is already shuffled to guarantees that all cross-validation folds will be similar</a:t>
            </a:r>
            <a:endParaRPr lang="en-GB" b="1" dirty="0"/>
          </a:p>
          <a:p>
            <a:endParaRPr lang="en-GB" dirty="0"/>
          </a:p>
        </p:txBody>
      </p:sp>
      <p:pic>
        <p:nvPicPr>
          <p:cNvPr id="2" name="Immagine 1" descr="Immagine che contiene testo, strumento&#10;&#10;Descrizione generata automaticamente">
            <a:extLst>
              <a:ext uri="{FF2B5EF4-FFF2-40B4-BE49-F238E27FC236}">
                <a16:creationId xmlns:a16="http://schemas.microsoft.com/office/drawing/2014/main" id="{A54F29D0-9137-A968-841F-8C92B52780CE}"/>
              </a:ext>
            </a:extLst>
          </p:cNvPr>
          <p:cNvPicPr>
            <a:picLocks noChangeAspect="1"/>
          </p:cNvPicPr>
          <p:nvPr/>
        </p:nvPicPr>
        <p:blipFill>
          <a:blip r:embed="rId3"/>
          <a:stretch>
            <a:fillRect/>
          </a:stretch>
        </p:blipFill>
        <p:spPr>
          <a:xfrm>
            <a:off x="5851221" y="1212932"/>
            <a:ext cx="2981079" cy="3020651"/>
          </a:xfrm>
          <a:prstGeom prst="rect">
            <a:avLst/>
          </a:prstGeom>
        </p:spPr>
      </p:pic>
      <p:pic>
        <p:nvPicPr>
          <p:cNvPr id="3" name="Immagine 2" descr="Immagine che contiene Carattere, Elementi grafici, logo, cerchio&#10;&#10;Descrizione generata automaticamente">
            <a:extLst>
              <a:ext uri="{FF2B5EF4-FFF2-40B4-BE49-F238E27FC236}">
                <a16:creationId xmlns:a16="http://schemas.microsoft.com/office/drawing/2014/main" id="{DF32448A-86CE-F3F7-C33D-0F68CD354397}"/>
              </a:ext>
            </a:extLst>
          </p:cNvPr>
          <p:cNvPicPr>
            <a:picLocks noChangeAspect="1"/>
          </p:cNvPicPr>
          <p:nvPr/>
        </p:nvPicPr>
        <p:blipFill>
          <a:blip r:embed="rId4"/>
          <a:stretch>
            <a:fillRect/>
          </a:stretch>
        </p:blipFill>
        <p:spPr>
          <a:xfrm>
            <a:off x="8657668" y="99752"/>
            <a:ext cx="407258" cy="495579"/>
          </a:xfrm>
          <a:prstGeom prst="rect">
            <a:avLst/>
          </a:prstGeom>
        </p:spPr>
      </p:pic>
    </p:spTree>
    <p:extLst>
      <p:ext uri="{BB962C8B-B14F-4D97-AF65-F5344CB8AC3E}">
        <p14:creationId xmlns:p14="http://schemas.microsoft.com/office/powerpoint/2010/main" val="2056707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Binary classification</a:t>
            </a:r>
            <a:endParaRPr sz="4000" dirty="0"/>
          </a:p>
        </p:txBody>
      </p:sp>
      <p:sp>
        <p:nvSpPr>
          <p:cNvPr id="84" name="Google Shape;84;p14"/>
          <p:cNvSpPr txBox="1">
            <a:spLocks noGrp="1"/>
          </p:cNvSpPr>
          <p:nvPr>
            <p:ph type="body" idx="1"/>
          </p:nvPr>
        </p:nvSpPr>
        <p:spPr>
          <a:xfrm>
            <a:off x="162750" y="1212537"/>
            <a:ext cx="8818500" cy="5224230"/>
          </a:xfrm>
          <a:prstGeom prst="rect">
            <a:avLst/>
          </a:prstGeom>
        </p:spPr>
        <p:txBody>
          <a:bodyPr spcFirstLastPara="1" wrap="square" lIns="91425" tIns="91425" rIns="91425" bIns="91425" anchor="t" anchorCtr="0">
            <a:noAutofit/>
          </a:bodyPr>
          <a:lstStyle/>
          <a:p>
            <a:pPr lvl="0"/>
            <a:r>
              <a:rPr lang="en-GB" dirty="0"/>
              <a:t>Let’s simplify the problem and try to identify one digit (5)</a:t>
            </a:r>
          </a:p>
          <a:p>
            <a:pPr lvl="0"/>
            <a:r>
              <a:rPr lang="en-GB" dirty="0"/>
              <a:t>This detector will be an example of a </a:t>
            </a:r>
            <a:r>
              <a:rPr lang="en-GB" b="1" dirty="0"/>
              <a:t>binary classifier</a:t>
            </a:r>
          </a:p>
          <a:p>
            <a:pPr lvl="1"/>
            <a:r>
              <a:rPr lang="en-GB" dirty="0"/>
              <a:t>capable of distinguishing between just two classes (5 and not 5)</a:t>
            </a:r>
          </a:p>
          <a:p>
            <a:endParaRPr lang="en-GB" dirty="0"/>
          </a:p>
          <a:p>
            <a:r>
              <a:rPr lang="en-GB" dirty="0"/>
              <a:t>A good place to start is a </a:t>
            </a:r>
            <a:r>
              <a:rPr lang="en-GB" b="1" dirty="0"/>
              <a:t>linear model</a:t>
            </a:r>
          </a:p>
          <a:p>
            <a:pPr lvl="1"/>
            <a:r>
              <a:rPr lang="en-GB" dirty="0"/>
              <a:t>assume that the two classes </a:t>
            </a:r>
            <a:r>
              <a:rPr lang="en-GB" b="1" dirty="0"/>
              <a:t>can be separated by a straight line</a:t>
            </a:r>
            <a:r>
              <a:rPr lang="en-GB" dirty="0"/>
              <a:t> or better and more generally by a </a:t>
            </a:r>
            <a:r>
              <a:rPr lang="en-GB" b="1" dirty="0"/>
              <a:t>hyperplane</a:t>
            </a:r>
          </a:p>
          <a:p>
            <a:pPr lvl="1"/>
            <a:r>
              <a:rPr lang="en-GB" dirty="0"/>
              <a:t>capable of handling very large datasets efficiently: it deals with training instances independently, one at a time</a:t>
            </a:r>
          </a:p>
          <a:p>
            <a:endParaRPr lang="en-GB" dirty="0"/>
          </a:p>
          <a:p>
            <a:r>
              <a:rPr lang="en-GB" dirty="0"/>
              <a:t>Evaluating a classifier is </a:t>
            </a:r>
            <a:r>
              <a:rPr lang="en-GB" b="1" dirty="0"/>
              <a:t>significantly trickier </a:t>
            </a:r>
            <a:r>
              <a:rPr lang="en-GB" dirty="0"/>
              <a:t>than evaluating a regressor</a:t>
            </a:r>
          </a:p>
          <a:p>
            <a:pPr lvl="1"/>
            <a:r>
              <a:rPr lang="en-GB" dirty="0"/>
              <a:t>there are </a:t>
            </a:r>
            <a:r>
              <a:rPr lang="en-GB" b="1" dirty="0"/>
              <a:t>many performance measures </a:t>
            </a:r>
            <a:r>
              <a:rPr lang="en-GB" dirty="0"/>
              <a:t>available</a:t>
            </a:r>
          </a:p>
          <a:p>
            <a:pPr lvl="1"/>
            <a:r>
              <a:rPr lang="en-GB" dirty="0"/>
              <a:t>we cannot use RMSE: we don't have a continuous measure</a:t>
            </a:r>
          </a:p>
          <a:p>
            <a:pPr lvl="1"/>
            <a:r>
              <a:rPr lang="en-GB" dirty="0"/>
              <a:t>we have </a:t>
            </a:r>
            <a:r>
              <a:rPr lang="en-GB" b="1" dirty="0"/>
              <a:t>right and predicted labels</a:t>
            </a:r>
            <a:r>
              <a:rPr lang="en-GB" dirty="0"/>
              <a:t> to be compared</a:t>
            </a:r>
          </a:p>
          <a:p>
            <a:pPr lvl="1"/>
            <a:r>
              <a:rPr lang="en-GB" dirty="0"/>
              <a:t>we need to define several evaluation metrics specific for this type of problem</a:t>
            </a:r>
          </a:p>
        </p:txBody>
      </p:sp>
    </p:spTree>
    <p:extLst>
      <p:ext uri="{BB962C8B-B14F-4D97-AF65-F5344CB8AC3E}">
        <p14:creationId xmlns:p14="http://schemas.microsoft.com/office/powerpoint/2010/main" val="3426127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Accuracy</a:t>
            </a:r>
            <a:endParaRPr sz="4000" dirty="0"/>
          </a:p>
        </p:txBody>
      </p:sp>
      <p:sp>
        <p:nvSpPr>
          <p:cNvPr id="84" name="Google Shape;84;p14"/>
          <p:cNvSpPr txBox="1">
            <a:spLocks noGrp="1"/>
          </p:cNvSpPr>
          <p:nvPr>
            <p:ph type="body" idx="1"/>
          </p:nvPr>
        </p:nvSpPr>
        <p:spPr>
          <a:xfrm>
            <a:off x="162750" y="1025626"/>
            <a:ext cx="8818500" cy="5510975"/>
          </a:xfrm>
          <a:prstGeom prst="rect">
            <a:avLst/>
          </a:prstGeom>
        </p:spPr>
        <p:txBody>
          <a:bodyPr spcFirstLastPara="1" wrap="square" lIns="91425" tIns="91425" rIns="91425" bIns="91425" anchor="t" anchorCtr="0">
            <a:noAutofit/>
          </a:bodyPr>
          <a:lstStyle/>
          <a:p>
            <a:pPr lvl="0"/>
            <a:r>
              <a:rPr lang="en-GB" dirty="0"/>
              <a:t>The </a:t>
            </a:r>
            <a:r>
              <a:rPr lang="en-GB" b="1" dirty="0"/>
              <a:t>ratio of correct predictions to the total number of samples</a:t>
            </a:r>
          </a:p>
          <a:p>
            <a:pPr lvl="0"/>
            <a:endParaRPr lang="en-GB" b="1" dirty="0"/>
          </a:p>
          <a:p>
            <a:pPr lvl="0"/>
            <a:endParaRPr lang="en-GB" b="1" dirty="0"/>
          </a:p>
          <a:p>
            <a:pPr lvl="0"/>
            <a:endParaRPr lang="en-GB" b="1" dirty="0"/>
          </a:p>
          <a:p>
            <a:pPr marL="120650" lvl="0" indent="0">
              <a:buNone/>
            </a:pPr>
            <a:endParaRPr lang="en-GB" sz="400" b="1" dirty="0"/>
          </a:p>
          <a:p>
            <a:pPr lvl="0"/>
            <a:r>
              <a:rPr lang="en-GB" dirty="0"/>
              <a:t>Works well only if there are </a:t>
            </a:r>
            <a:r>
              <a:rPr lang="en-GB" b="1" dirty="0"/>
              <a:t>equal number of samples</a:t>
            </a:r>
            <a:r>
              <a:rPr lang="en-GB" dirty="0"/>
              <a:t> belonging to each class and if the </a:t>
            </a:r>
            <a:r>
              <a:rPr lang="en-GB" b="1" dirty="0"/>
              <a:t>cost of misclassification of the samples are equal</a:t>
            </a:r>
            <a:endParaRPr lang="en-GB" dirty="0"/>
          </a:p>
          <a:p>
            <a:pPr lvl="1"/>
            <a:r>
              <a:rPr lang="en-GB" dirty="0"/>
              <a:t>if we are classifying medical data to find a rare but fatal disease, the cost of failing to diagnose the disease of a sick person is much higher than the cost of sending a healthy person to more tests</a:t>
            </a:r>
          </a:p>
          <a:p>
            <a:r>
              <a:rPr lang="en-GB" dirty="0"/>
              <a:t>We can use </a:t>
            </a:r>
            <a:r>
              <a:rPr lang="en-GB" b="1" dirty="0"/>
              <a:t>K-fold cross-validation</a:t>
            </a:r>
            <a:r>
              <a:rPr lang="en-GB" dirty="0"/>
              <a:t> to calculate the accuracy</a:t>
            </a:r>
          </a:p>
          <a:p>
            <a:pPr lvl="1"/>
            <a:r>
              <a:rPr lang="en-GB" dirty="0"/>
              <a:t>on MNIST we get 95% of accuracy, this looks amazing, doesn’t it? </a:t>
            </a:r>
          </a:p>
          <a:p>
            <a:pPr lvl="1"/>
            <a:r>
              <a:rPr lang="en-GB" dirty="0"/>
              <a:t>consider a dumb classifier that just classifies every image as "not-5": 90% accuracy! </a:t>
            </a:r>
          </a:p>
          <a:p>
            <a:pPr lvl="1"/>
            <a:r>
              <a:rPr lang="en-GB" dirty="0"/>
              <a:t>because only about 10% of the images are 5s, so if you always guess that an image is not a 5, you will be right about 90% of the time	</a:t>
            </a:r>
          </a:p>
          <a:p>
            <a:r>
              <a:rPr lang="en-GB" dirty="0"/>
              <a:t>Accuracy is generally </a:t>
            </a:r>
            <a:r>
              <a:rPr lang="en-GB" b="1" dirty="0"/>
              <a:t>not the preferred performance measure for classifiers</a:t>
            </a:r>
            <a:r>
              <a:rPr lang="en-GB" dirty="0"/>
              <a:t>, especially when we are dealing with </a:t>
            </a:r>
            <a:r>
              <a:rPr lang="en-GB" b="1" dirty="0"/>
              <a:t>skewed datasets </a:t>
            </a:r>
          </a:p>
          <a:p>
            <a:pPr lvl="1"/>
            <a:r>
              <a:rPr lang="en-GB" dirty="0"/>
              <a:t>some classes are much more frequent than others</a:t>
            </a:r>
          </a:p>
          <a:p>
            <a:pPr marL="590550" lvl="1" indent="0">
              <a:buNone/>
            </a:pPr>
            <a:endParaRPr lang="en-GB" dirty="0"/>
          </a:p>
          <a:p>
            <a:pPr lvl="1"/>
            <a:endParaRPr lang="en-GB" dirty="0"/>
          </a:p>
        </p:txBody>
      </p:sp>
      <p:pic>
        <p:nvPicPr>
          <p:cNvPr id="3" name="Immagine 2" descr="Immagine che contiene testo&#10;&#10;Descrizione generata automaticamente">
            <a:extLst>
              <a:ext uri="{FF2B5EF4-FFF2-40B4-BE49-F238E27FC236}">
                <a16:creationId xmlns:a16="http://schemas.microsoft.com/office/drawing/2014/main" id="{B5985A47-92C1-CFEC-9B83-DC6A599B3191}"/>
              </a:ext>
            </a:extLst>
          </p:cNvPr>
          <p:cNvPicPr>
            <a:picLocks noChangeAspect="1"/>
          </p:cNvPicPr>
          <p:nvPr/>
        </p:nvPicPr>
        <p:blipFill>
          <a:blip r:embed="rId3"/>
          <a:stretch>
            <a:fillRect/>
          </a:stretch>
        </p:blipFill>
        <p:spPr>
          <a:xfrm>
            <a:off x="575896" y="1482968"/>
            <a:ext cx="4554416" cy="820615"/>
          </a:xfrm>
          <a:prstGeom prst="rect">
            <a:avLst/>
          </a:prstGeom>
        </p:spPr>
      </p:pic>
      <p:pic>
        <p:nvPicPr>
          <p:cNvPr id="2" name="Immagine 1" descr="Immagine che contiene Carattere, Elementi grafici, logo, cerchio&#10;&#10;Descrizione generata automaticamente">
            <a:extLst>
              <a:ext uri="{FF2B5EF4-FFF2-40B4-BE49-F238E27FC236}">
                <a16:creationId xmlns:a16="http://schemas.microsoft.com/office/drawing/2014/main" id="{0AF1449C-09BE-8456-FE2E-7418FB627316}"/>
              </a:ext>
            </a:extLst>
          </p:cNvPr>
          <p:cNvPicPr>
            <a:picLocks noChangeAspect="1"/>
          </p:cNvPicPr>
          <p:nvPr/>
        </p:nvPicPr>
        <p:blipFill>
          <a:blip r:embed="rId4"/>
          <a:stretch>
            <a:fillRect/>
          </a:stretch>
        </p:blipFill>
        <p:spPr>
          <a:xfrm>
            <a:off x="8657668" y="99752"/>
            <a:ext cx="407258" cy="495579"/>
          </a:xfrm>
          <a:prstGeom prst="rect">
            <a:avLst/>
          </a:prstGeom>
        </p:spPr>
      </p:pic>
    </p:spTree>
    <p:extLst>
      <p:ext uri="{BB962C8B-B14F-4D97-AF65-F5344CB8AC3E}">
        <p14:creationId xmlns:p14="http://schemas.microsoft.com/office/powerpoint/2010/main" val="439423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Confusion Matrix</a:t>
            </a:r>
            <a:endParaRPr sz="4000" dirty="0"/>
          </a:p>
        </p:txBody>
      </p:sp>
      <p:sp>
        <p:nvSpPr>
          <p:cNvPr id="84" name="Google Shape;84;p14"/>
          <p:cNvSpPr txBox="1">
            <a:spLocks noGrp="1"/>
          </p:cNvSpPr>
          <p:nvPr>
            <p:ph type="body" idx="1"/>
          </p:nvPr>
        </p:nvSpPr>
        <p:spPr>
          <a:xfrm>
            <a:off x="182975" y="1043733"/>
            <a:ext cx="8778050" cy="5224230"/>
          </a:xfrm>
          <a:prstGeom prst="rect">
            <a:avLst/>
          </a:prstGeom>
        </p:spPr>
        <p:txBody>
          <a:bodyPr spcFirstLastPara="1" wrap="square" lIns="91425" tIns="91425" rIns="91425" bIns="91425" anchor="t" anchorCtr="0">
            <a:noAutofit/>
          </a:bodyPr>
          <a:lstStyle/>
          <a:p>
            <a:pPr lvl="0"/>
            <a:r>
              <a:rPr lang="en-GB" dirty="0"/>
              <a:t>A table to show the number of times instances of a class are misclassified as another class </a:t>
            </a:r>
          </a:p>
          <a:p>
            <a:pPr lvl="1"/>
            <a:endParaRPr lang="en-GB" dirty="0"/>
          </a:p>
          <a:p>
            <a:pPr lvl="1"/>
            <a:endParaRPr lang="en-GB" dirty="0">
              <a:highlight>
                <a:srgbClr val="FFFF00"/>
              </a:highlight>
            </a:endParaRPr>
          </a:p>
          <a:p>
            <a:pPr lvl="1"/>
            <a:endParaRPr lang="en-GB" dirty="0">
              <a:highlight>
                <a:srgbClr val="FFFF00"/>
              </a:highlight>
            </a:endParaRPr>
          </a:p>
          <a:p>
            <a:pPr lvl="1"/>
            <a:endParaRPr lang="en-GB" dirty="0">
              <a:highlight>
                <a:srgbClr val="FFFF00"/>
              </a:highlight>
            </a:endParaRPr>
          </a:p>
          <a:p>
            <a:pPr lvl="1"/>
            <a:endParaRPr lang="en-GB" dirty="0">
              <a:highlight>
                <a:srgbClr val="FFFF00"/>
              </a:highlight>
            </a:endParaRPr>
          </a:p>
          <a:p>
            <a:pPr lvl="1"/>
            <a:endParaRPr lang="en-GB" dirty="0">
              <a:highlight>
                <a:srgbClr val="FFFF00"/>
              </a:highlight>
            </a:endParaRPr>
          </a:p>
          <a:p>
            <a:pPr lvl="1"/>
            <a:endParaRPr lang="en-GB" dirty="0">
              <a:highlight>
                <a:srgbClr val="FFFF00"/>
              </a:highlight>
            </a:endParaRPr>
          </a:p>
          <a:p>
            <a:pPr marL="590550" lvl="1" indent="0">
              <a:buNone/>
            </a:pPr>
            <a:endParaRPr lang="en-GB" dirty="0">
              <a:highlight>
                <a:srgbClr val="FFFF00"/>
              </a:highlight>
            </a:endParaRPr>
          </a:p>
          <a:p>
            <a:pPr lvl="0"/>
            <a:endParaRPr lang="en-GB" b="1" dirty="0"/>
          </a:p>
          <a:p>
            <a:pPr marL="590550" lvl="1" indent="0">
              <a:buNone/>
            </a:pPr>
            <a:endParaRPr lang="en-GB" dirty="0"/>
          </a:p>
          <a:p>
            <a:pPr lvl="1"/>
            <a:endParaRPr lang="en-GB" dirty="0"/>
          </a:p>
        </p:txBody>
      </p:sp>
      <p:pic>
        <p:nvPicPr>
          <p:cNvPr id="3" name="Immagine 2">
            <a:extLst>
              <a:ext uri="{FF2B5EF4-FFF2-40B4-BE49-F238E27FC236}">
                <a16:creationId xmlns:a16="http://schemas.microsoft.com/office/drawing/2014/main" id="{5277FB0C-EDC9-43D0-E392-6F1D02DB402A}"/>
              </a:ext>
            </a:extLst>
          </p:cNvPr>
          <p:cNvPicPr>
            <a:picLocks noChangeAspect="1"/>
          </p:cNvPicPr>
          <p:nvPr/>
        </p:nvPicPr>
        <p:blipFill>
          <a:blip r:embed="rId3"/>
          <a:stretch>
            <a:fillRect/>
          </a:stretch>
        </p:blipFill>
        <p:spPr>
          <a:xfrm>
            <a:off x="859811" y="1666233"/>
            <a:ext cx="5718412" cy="4819290"/>
          </a:xfrm>
          <a:prstGeom prst="rect">
            <a:avLst/>
          </a:prstGeom>
        </p:spPr>
      </p:pic>
    </p:spTree>
    <p:extLst>
      <p:ext uri="{BB962C8B-B14F-4D97-AF65-F5344CB8AC3E}">
        <p14:creationId xmlns:p14="http://schemas.microsoft.com/office/powerpoint/2010/main" val="665399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BC4A754D-CAC5-238E-0240-12D457F3A3C4}"/>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F2F65496-1523-5B9A-6057-91AC888ED33A}"/>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True and false, positive and negative</a:t>
            </a:r>
            <a:endParaRPr sz="4000" dirty="0"/>
          </a:p>
        </p:txBody>
      </p:sp>
      <p:sp>
        <p:nvSpPr>
          <p:cNvPr id="84" name="Google Shape;84;p14">
            <a:extLst>
              <a:ext uri="{FF2B5EF4-FFF2-40B4-BE49-F238E27FC236}">
                <a16:creationId xmlns:a16="http://schemas.microsoft.com/office/drawing/2014/main" id="{0D4C517F-A2F5-5028-AD52-B0E7C02CD863}"/>
              </a:ext>
            </a:extLst>
          </p:cNvPr>
          <p:cNvSpPr txBox="1">
            <a:spLocks noGrp="1"/>
          </p:cNvSpPr>
          <p:nvPr>
            <p:ph type="body" idx="1"/>
          </p:nvPr>
        </p:nvSpPr>
        <p:spPr>
          <a:xfrm>
            <a:off x="182975" y="1043733"/>
            <a:ext cx="8778050" cy="5224230"/>
          </a:xfrm>
          <a:prstGeom prst="rect">
            <a:avLst/>
          </a:prstGeom>
        </p:spPr>
        <p:txBody>
          <a:bodyPr spcFirstLastPara="1" wrap="square" lIns="91425" tIns="91425" rIns="91425" bIns="91425" anchor="t" anchorCtr="0">
            <a:noAutofit/>
          </a:bodyPr>
          <a:lstStyle/>
          <a:p>
            <a:pPr lvl="0"/>
            <a:r>
              <a:rPr lang="en-GB" dirty="0"/>
              <a:t>When we are dealing with a binary classifier, we can have a more concise representation of the confusion matrix using the following terms:</a:t>
            </a:r>
          </a:p>
          <a:p>
            <a:pPr lvl="1"/>
            <a:endParaRPr lang="en-GB" dirty="0">
              <a:highlight>
                <a:srgbClr val="FFFF00"/>
              </a:highlight>
            </a:endParaRPr>
          </a:p>
          <a:p>
            <a:pPr lvl="1"/>
            <a:endParaRPr lang="en-GB" dirty="0">
              <a:highlight>
                <a:srgbClr val="FFFF00"/>
              </a:highlight>
            </a:endParaRPr>
          </a:p>
          <a:p>
            <a:pPr lvl="1"/>
            <a:endParaRPr lang="en-GB" dirty="0">
              <a:highlight>
                <a:srgbClr val="FFFF00"/>
              </a:highlight>
            </a:endParaRPr>
          </a:p>
          <a:p>
            <a:pPr lvl="1"/>
            <a:endParaRPr lang="en-GB" dirty="0">
              <a:highlight>
                <a:srgbClr val="FFFF00"/>
              </a:highlight>
            </a:endParaRPr>
          </a:p>
          <a:p>
            <a:pPr lvl="1"/>
            <a:endParaRPr lang="en-GB" dirty="0">
              <a:highlight>
                <a:srgbClr val="FFFF00"/>
              </a:highlight>
            </a:endParaRPr>
          </a:p>
          <a:p>
            <a:pPr lvl="1"/>
            <a:endParaRPr lang="en-GB" dirty="0">
              <a:highlight>
                <a:srgbClr val="FFFF00"/>
              </a:highlight>
            </a:endParaRPr>
          </a:p>
          <a:p>
            <a:pPr marL="590550" lvl="1" indent="0">
              <a:buNone/>
            </a:pPr>
            <a:endParaRPr lang="en-GB" dirty="0">
              <a:highlight>
                <a:srgbClr val="FFFF00"/>
              </a:highlight>
            </a:endParaRPr>
          </a:p>
          <a:p>
            <a:pPr lvl="0"/>
            <a:endParaRPr lang="en-GB" b="1" dirty="0"/>
          </a:p>
          <a:p>
            <a:pPr marL="590550" lvl="1" indent="0">
              <a:buNone/>
            </a:pPr>
            <a:endParaRPr lang="en-GB" dirty="0"/>
          </a:p>
          <a:p>
            <a:pPr lvl="1"/>
            <a:endParaRPr lang="en-GB" dirty="0"/>
          </a:p>
        </p:txBody>
      </p:sp>
      <p:pic>
        <p:nvPicPr>
          <p:cNvPr id="3" name="Immagine 2" descr="Immagine che contiene testo, calligrafia, diagramma, linea&#10;&#10;Descrizione generata automaticamente">
            <a:extLst>
              <a:ext uri="{FF2B5EF4-FFF2-40B4-BE49-F238E27FC236}">
                <a16:creationId xmlns:a16="http://schemas.microsoft.com/office/drawing/2014/main" id="{8E6F5509-554F-2E56-DB4F-89ACC0232023}"/>
              </a:ext>
            </a:extLst>
          </p:cNvPr>
          <p:cNvPicPr>
            <a:picLocks noChangeAspect="1"/>
          </p:cNvPicPr>
          <p:nvPr/>
        </p:nvPicPr>
        <p:blipFill>
          <a:blip r:embed="rId3"/>
          <a:stretch>
            <a:fillRect/>
          </a:stretch>
        </p:blipFill>
        <p:spPr>
          <a:xfrm>
            <a:off x="898358" y="1939279"/>
            <a:ext cx="6438193" cy="4670068"/>
          </a:xfrm>
          <a:prstGeom prst="rect">
            <a:avLst/>
          </a:prstGeom>
        </p:spPr>
      </p:pic>
    </p:spTree>
    <p:extLst>
      <p:ext uri="{BB962C8B-B14F-4D97-AF65-F5344CB8AC3E}">
        <p14:creationId xmlns:p14="http://schemas.microsoft.com/office/powerpoint/2010/main" val="3650242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Precision and Recall</a:t>
            </a:r>
            <a:endParaRPr sz="4000" dirty="0"/>
          </a:p>
        </p:txBody>
      </p:sp>
      <p:sp>
        <p:nvSpPr>
          <p:cNvPr id="84" name="Google Shape;84;p14"/>
          <p:cNvSpPr txBox="1">
            <a:spLocks noGrp="1"/>
          </p:cNvSpPr>
          <p:nvPr>
            <p:ph type="body" idx="1"/>
          </p:nvPr>
        </p:nvSpPr>
        <p:spPr>
          <a:xfrm>
            <a:off x="162750" y="1066310"/>
            <a:ext cx="8818500" cy="5312441"/>
          </a:xfrm>
          <a:prstGeom prst="rect">
            <a:avLst/>
          </a:prstGeom>
        </p:spPr>
        <p:txBody>
          <a:bodyPr spcFirstLastPara="1" wrap="square" lIns="91425" tIns="91425" rIns="91425" bIns="91425" anchor="t" anchorCtr="0">
            <a:noAutofit/>
          </a:bodyPr>
          <a:lstStyle/>
          <a:p>
            <a:pPr lvl="0"/>
            <a:r>
              <a:rPr lang="en-GB" dirty="0"/>
              <a:t>Sometimes we may prefer a </a:t>
            </a:r>
            <a:r>
              <a:rPr lang="en-GB" b="1" dirty="0"/>
              <a:t>more concise metrics</a:t>
            </a:r>
          </a:p>
          <a:p>
            <a:pPr lvl="1"/>
            <a:r>
              <a:rPr lang="en-GB" b="1" dirty="0"/>
              <a:t>Precision</a:t>
            </a:r>
            <a:r>
              <a:rPr lang="en-GB" dirty="0"/>
              <a:t>: the fraction of relevant instances among </a:t>
            </a:r>
            <a:br>
              <a:rPr lang="en-GB" dirty="0"/>
            </a:br>
            <a:r>
              <a:rPr lang="en-GB" dirty="0"/>
              <a:t>the retrieved instances</a:t>
            </a:r>
          </a:p>
          <a:p>
            <a:pPr lvl="1"/>
            <a:r>
              <a:rPr lang="en-GB" b="1" dirty="0"/>
              <a:t>Recall</a:t>
            </a:r>
            <a:r>
              <a:rPr lang="en-GB" dirty="0"/>
              <a:t>: the fraction of relevant instances that have been </a:t>
            </a:r>
            <a:br>
              <a:rPr lang="en-GB" dirty="0"/>
            </a:br>
            <a:r>
              <a:rPr lang="en-GB" dirty="0"/>
              <a:t>retrieved over the total amount of relevant instances</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marL="590550" lvl="1" indent="0">
              <a:buNone/>
            </a:pPr>
            <a:endParaRPr lang="en-GB" dirty="0"/>
          </a:p>
          <a:p>
            <a:pPr marL="590550" lvl="1" indent="0">
              <a:buNone/>
            </a:pPr>
            <a:endParaRPr lang="en-GB" dirty="0"/>
          </a:p>
          <a:p>
            <a:pPr lvl="2"/>
            <a:endParaRPr lang="en-GB" dirty="0"/>
          </a:p>
          <a:p>
            <a:pPr lvl="1"/>
            <a:endParaRPr lang="en-GB" dirty="0"/>
          </a:p>
          <a:p>
            <a:pPr lvl="0"/>
            <a:endParaRPr lang="en-GB" dirty="0"/>
          </a:p>
          <a:p>
            <a:pPr lvl="0"/>
            <a:endParaRPr lang="en-GB" b="1" dirty="0"/>
          </a:p>
          <a:p>
            <a:pPr marL="590550" lvl="1" indent="0">
              <a:buNone/>
            </a:pPr>
            <a:endParaRPr lang="en-GB" dirty="0"/>
          </a:p>
          <a:p>
            <a:pPr lvl="1"/>
            <a:endParaRPr lang="en-GB" dirty="0"/>
          </a:p>
        </p:txBody>
      </p:sp>
      <p:pic>
        <p:nvPicPr>
          <p:cNvPr id="3" name="Immagine 2">
            <a:extLst>
              <a:ext uri="{FF2B5EF4-FFF2-40B4-BE49-F238E27FC236}">
                <a16:creationId xmlns:a16="http://schemas.microsoft.com/office/drawing/2014/main" id="{03F37C92-3395-1D87-53AF-1AA52C8F0C76}"/>
              </a:ext>
            </a:extLst>
          </p:cNvPr>
          <p:cNvPicPr>
            <a:picLocks noChangeAspect="1"/>
          </p:cNvPicPr>
          <p:nvPr/>
        </p:nvPicPr>
        <p:blipFill>
          <a:blip r:embed="rId3"/>
          <a:stretch>
            <a:fillRect/>
          </a:stretch>
        </p:blipFill>
        <p:spPr>
          <a:xfrm>
            <a:off x="6494639" y="1043733"/>
            <a:ext cx="2222500" cy="635000"/>
          </a:xfrm>
          <a:prstGeom prst="rect">
            <a:avLst/>
          </a:prstGeom>
        </p:spPr>
      </p:pic>
      <p:pic>
        <p:nvPicPr>
          <p:cNvPr id="5" name="Immagine 4">
            <a:extLst>
              <a:ext uri="{FF2B5EF4-FFF2-40B4-BE49-F238E27FC236}">
                <a16:creationId xmlns:a16="http://schemas.microsoft.com/office/drawing/2014/main" id="{93029DDA-3421-D88D-14EF-B6D71A615FAA}"/>
              </a:ext>
            </a:extLst>
          </p:cNvPr>
          <p:cNvPicPr>
            <a:picLocks noChangeAspect="1"/>
          </p:cNvPicPr>
          <p:nvPr/>
        </p:nvPicPr>
        <p:blipFill>
          <a:blip r:embed="rId4"/>
          <a:stretch>
            <a:fillRect/>
          </a:stretch>
        </p:blipFill>
        <p:spPr>
          <a:xfrm>
            <a:off x="6500810" y="1977383"/>
            <a:ext cx="1866900" cy="647700"/>
          </a:xfrm>
          <a:prstGeom prst="rect">
            <a:avLst/>
          </a:prstGeom>
        </p:spPr>
      </p:pic>
      <p:pic>
        <p:nvPicPr>
          <p:cNvPr id="4" name="Immagine 3">
            <a:extLst>
              <a:ext uri="{FF2B5EF4-FFF2-40B4-BE49-F238E27FC236}">
                <a16:creationId xmlns:a16="http://schemas.microsoft.com/office/drawing/2014/main" id="{9E4F1FF1-1C84-E3A1-072D-D0328D0E6EA9}"/>
              </a:ext>
            </a:extLst>
          </p:cNvPr>
          <p:cNvPicPr>
            <a:picLocks noChangeAspect="1"/>
          </p:cNvPicPr>
          <p:nvPr/>
        </p:nvPicPr>
        <p:blipFill>
          <a:blip r:embed="rId5"/>
          <a:stretch>
            <a:fillRect/>
          </a:stretch>
        </p:blipFill>
        <p:spPr>
          <a:xfrm>
            <a:off x="1547268" y="2616053"/>
            <a:ext cx="6338888" cy="4061348"/>
          </a:xfrm>
          <a:prstGeom prst="rect">
            <a:avLst/>
          </a:prstGeom>
        </p:spPr>
      </p:pic>
    </p:spTree>
    <p:extLst>
      <p:ext uri="{BB962C8B-B14F-4D97-AF65-F5344CB8AC3E}">
        <p14:creationId xmlns:p14="http://schemas.microsoft.com/office/powerpoint/2010/main" val="1804678390"/>
      </p:ext>
    </p:extLst>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B8FA822B18A0634FB7342CF29752587A" ma:contentTypeVersion="12" ma:contentTypeDescription="Creare un nuovo documento." ma:contentTypeScope="" ma:versionID="4c8b1e8002f5a6c880c83187af115cef">
  <xsd:schema xmlns:xsd="http://www.w3.org/2001/XMLSchema" xmlns:xs="http://www.w3.org/2001/XMLSchema" xmlns:p="http://schemas.microsoft.com/office/2006/metadata/properties" xmlns:ns2="3bd0d43f-5e5b-43cd-b6fc-691bd77672c6" xmlns:ns3="e9b5433c-2372-4cb7-8bab-09518096b29b" targetNamespace="http://schemas.microsoft.com/office/2006/metadata/properties" ma:root="true" ma:fieldsID="618b708abf3b656f834d84e193700042" ns2:_="" ns3:_="">
    <xsd:import namespace="3bd0d43f-5e5b-43cd-b6fc-691bd77672c6"/>
    <xsd:import namespace="e9b5433c-2372-4cb7-8bab-09518096b29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d0d43f-5e5b-43cd-b6fc-691bd77672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b3f316dc-fb4b-4146-8b22-f4ef2efe4b04"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b5433c-2372-4cb7-8bab-09518096b29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c4bbe8c-9a55-4d5f-b385-d948ddfe6c4d}" ma:internalName="TaxCatchAll" ma:showField="CatchAllData" ma:web="e9b5433c-2372-4cb7-8bab-09518096b29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9b5433c-2372-4cb7-8bab-09518096b29b" xsi:nil="true"/>
    <lcf76f155ced4ddcb4097134ff3c332f xmlns="3bd0d43f-5e5b-43cd-b6fc-691bd77672c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EA68EAE-0C34-40FC-BA55-1B20BFDBAD9D}"/>
</file>

<file path=customXml/itemProps2.xml><?xml version="1.0" encoding="utf-8"?>
<ds:datastoreItem xmlns:ds="http://schemas.openxmlformats.org/officeDocument/2006/customXml" ds:itemID="{3875523E-FBC1-4F0B-86B5-27B7CA9F8FF1}"/>
</file>

<file path=customXml/itemProps3.xml><?xml version="1.0" encoding="utf-8"?>
<ds:datastoreItem xmlns:ds="http://schemas.openxmlformats.org/officeDocument/2006/customXml" ds:itemID="{DA445490-8B51-43CF-8898-609D3F40B8FA}"/>
</file>

<file path=docProps/app.xml><?xml version="1.0" encoding="utf-8"?>
<Properties xmlns="http://schemas.openxmlformats.org/officeDocument/2006/extended-properties" xmlns:vt="http://schemas.openxmlformats.org/officeDocument/2006/docPropsVTypes">
  <TotalTime>25878</TotalTime>
  <Words>1849</Words>
  <Application>Microsoft Macintosh PowerPoint</Application>
  <PresentationFormat>Presentazione su schermo (4:3)</PresentationFormat>
  <Paragraphs>280</Paragraphs>
  <Slides>22</Slides>
  <Notes>22</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22</vt:i4>
      </vt:variant>
    </vt:vector>
  </HeadingPairs>
  <TitlesOfParts>
    <vt:vector size="26" baseType="lpstr">
      <vt:lpstr>Open Sans</vt:lpstr>
      <vt:lpstr>Arial</vt:lpstr>
      <vt:lpstr>Economica</vt:lpstr>
      <vt:lpstr>Luxe</vt:lpstr>
      <vt:lpstr>Classification</vt:lpstr>
      <vt:lpstr>Topics</vt:lpstr>
      <vt:lpstr>Definition</vt:lpstr>
      <vt:lpstr>MNIST dataset</vt:lpstr>
      <vt:lpstr>Binary classification</vt:lpstr>
      <vt:lpstr>Accuracy</vt:lpstr>
      <vt:lpstr>Confusion Matrix</vt:lpstr>
      <vt:lpstr>True and false, positive and negative</vt:lpstr>
      <vt:lpstr>Precision and Recall</vt:lpstr>
      <vt:lpstr>F1</vt:lpstr>
      <vt:lpstr>Precision/Recall Trade-off</vt:lpstr>
      <vt:lpstr>Precision-Recall Curve (1) </vt:lpstr>
      <vt:lpstr>Precision-Recall Curve (2) </vt:lpstr>
      <vt:lpstr>ROC Curve (1)</vt:lpstr>
      <vt:lpstr>ROC Curve (2)</vt:lpstr>
      <vt:lpstr>Multiclass Classification</vt:lpstr>
      <vt:lpstr>Multiclass Class Confusion Matrix</vt:lpstr>
      <vt:lpstr>Focus on errors (1)</vt:lpstr>
      <vt:lpstr>Focus on errors (2)</vt:lpstr>
      <vt:lpstr>Multilabel Classification</vt:lpstr>
      <vt:lpstr>Multioutput Classification</vt:lpstr>
      <vt:lpstr>Exercise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Digital Abstraction</dc:title>
  <dc:subject/>
  <dc:creator/>
  <cp:keywords/>
  <dc:description/>
  <cp:lastModifiedBy>Riccardo Berta</cp:lastModifiedBy>
  <cp:revision>40</cp:revision>
  <dcterms:modified xsi:type="dcterms:W3CDTF">2024-10-10T09:17:30Z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0x010100B8FA822B18A0634FB7342CF29752587A</vt:lpwstr>
  </property>
</Properties>
</file>